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5" r:id="rId5"/>
  </p:sldMasterIdLst>
  <p:notesMasterIdLst>
    <p:notesMasterId r:id="rId45"/>
  </p:notesMasterIdLst>
  <p:handoutMasterIdLst>
    <p:handoutMasterId r:id="rId46"/>
  </p:handoutMasterIdLst>
  <p:sldIdLst>
    <p:sldId id="272" r:id="rId6"/>
    <p:sldId id="310" r:id="rId7"/>
    <p:sldId id="311" r:id="rId8"/>
    <p:sldId id="338" r:id="rId9"/>
    <p:sldId id="339" r:id="rId10"/>
    <p:sldId id="340" r:id="rId11"/>
    <p:sldId id="296" r:id="rId12"/>
    <p:sldId id="341" r:id="rId13"/>
    <p:sldId id="342" r:id="rId14"/>
    <p:sldId id="343" r:id="rId15"/>
    <p:sldId id="344" r:id="rId16"/>
    <p:sldId id="345" r:id="rId17"/>
    <p:sldId id="312" r:id="rId18"/>
    <p:sldId id="323" r:id="rId19"/>
    <p:sldId id="294" r:id="rId20"/>
    <p:sldId id="314" r:id="rId21"/>
    <p:sldId id="326" r:id="rId22"/>
    <p:sldId id="327" r:id="rId23"/>
    <p:sldId id="346" r:id="rId24"/>
    <p:sldId id="335" r:id="rId25"/>
    <p:sldId id="336" r:id="rId26"/>
    <p:sldId id="347" r:id="rId27"/>
    <p:sldId id="315" r:id="rId28"/>
    <p:sldId id="321" r:id="rId29"/>
    <p:sldId id="316" r:id="rId30"/>
    <p:sldId id="275" r:id="rId31"/>
    <p:sldId id="348" r:id="rId32"/>
    <p:sldId id="324" r:id="rId33"/>
    <p:sldId id="331" r:id="rId34"/>
    <p:sldId id="337" r:id="rId35"/>
    <p:sldId id="333" r:id="rId36"/>
    <p:sldId id="288" r:id="rId37"/>
    <p:sldId id="328" r:id="rId38"/>
    <p:sldId id="306" r:id="rId39"/>
    <p:sldId id="295" r:id="rId40"/>
    <p:sldId id="297" r:id="rId41"/>
    <p:sldId id="307" r:id="rId42"/>
    <p:sldId id="309" r:id="rId43"/>
    <p:sldId id="31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cal Schambach" initials="P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E0FF"/>
    <a:srgbClr val="F7F7F7"/>
    <a:srgbClr val="EEEEEE"/>
    <a:srgbClr val="7178FB"/>
    <a:srgbClr val="1722F9"/>
    <a:srgbClr val="1CB7E8"/>
    <a:srgbClr val="128CB2"/>
    <a:srgbClr val="D059F5"/>
    <a:srgbClr val="9816E8"/>
    <a:srgbClr val="050E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74" autoAdjust="0"/>
    <p:restoredTop sz="97440" autoAdjust="0"/>
  </p:normalViewPr>
  <p:slideViewPr>
    <p:cSldViewPr snapToGrid="0" snapToObjects="1">
      <p:cViewPr varScale="1">
        <p:scale>
          <a:sx n="96" d="100"/>
          <a:sy n="96" d="100"/>
        </p:scale>
        <p:origin x="444" y="68"/>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0" d="100"/>
          <a:sy n="120" d="100"/>
        </p:scale>
        <p:origin x="4962"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Wegmann" userId="62c8636b-4bc7-46d0-ac0a-d0872a494299" providerId="ADAL" clId="{7809AA75-B8DC-423C-9042-1D72F2208C95}"/>
    <pc:docChg chg="undo modSld">
      <pc:chgData name="Christian Wegmann" userId="62c8636b-4bc7-46d0-ac0a-d0872a494299" providerId="ADAL" clId="{7809AA75-B8DC-423C-9042-1D72F2208C95}" dt="2018-01-06T16:01:01.848" v="11" actId="14100"/>
      <pc:docMkLst>
        <pc:docMk/>
      </pc:docMkLst>
      <pc:sldChg chg="modSp">
        <pc:chgData name="Christian Wegmann" userId="62c8636b-4bc7-46d0-ac0a-d0872a494299" providerId="ADAL" clId="{7809AA75-B8DC-423C-9042-1D72F2208C95}" dt="2018-01-06T15:22:38.415" v="1" actId="1076"/>
        <pc:sldMkLst>
          <pc:docMk/>
          <pc:sldMk cId="2682169916" sldId="273"/>
        </pc:sldMkLst>
        <pc:picChg chg="mod">
          <ac:chgData name="Christian Wegmann" userId="62c8636b-4bc7-46d0-ac0a-d0872a494299" providerId="ADAL" clId="{7809AA75-B8DC-423C-9042-1D72F2208C95}" dt="2018-01-06T15:22:38.415" v="1" actId="1076"/>
          <ac:picMkLst>
            <pc:docMk/>
            <pc:sldMk cId="2682169916" sldId="273"/>
            <ac:picMk id="100" creationId="{B2A87594-4A1B-4499-8B3B-3B989D4C8EF1}"/>
          </ac:picMkLst>
        </pc:picChg>
      </pc:sldChg>
      <pc:sldChg chg="modSp">
        <pc:chgData name="Christian Wegmann" userId="62c8636b-4bc7-46d0-ac0a-d0872a494299" providerId="ADAL" clId="{7809AA75-B8DC-423C-9042-1D72F2208C95}" dt="2018-01-06T15:32:27.844" v="4" actId="20577"/>
        <pc:sldMkLst>
          <pc:docMk/>
          <pc:sldMk cId="2147486308" sldId="282"/>
        </pc:sldMkLst>
        <pc:spChg chg="mod">
          <ac:chgData name="Christian Wegmann" userId="62c8636b-4bc7-46d0-ac0a-d0872a494299" providerId="ADAL" clId="{7809AA75-B8DC-423C-9042-1D72F2208C95}" dt="2018-01-06T15:32:27.844" v="4" actId="20577"/>
          <ac:spMkLst>
            <pc:docMk/>
            <pc:sldMk cId="2147486308" sldId="282"/>
            <ac:spMk id="143" creationId="{C9AEBA9C-C29C-4990-93B4-8677574943A7}"/>
          </ac:spMkLst>
        </pc:spChg>
      </pc:sldChg>
    </pc:docChg>
  </pc:docChgLst>
  <pc:docChgLst>
    <pc:chgData name="Christian Wegmann" userId="62c8636b-4bc7-46d0-ac0a-d0872a494299" providerId="ADAL" clId="{3BF17D74-7985-4673-B8D1-68C496EA2DC5}"/>
    <pc:docChg chg="undo custSel addSld delSld modSld">
      <pc:chgData name="Christian Wegmann" userId="62c8636b-4bc7-46d0-ac0a-d0872a494299" providerId="ADAL" clId="{3BF17D74-7985-4673-B8D1-68C496EA2DC5}" dt="2018-04-04T19:33:43.404" v="1174" actId="2696"/>
      <pc:docMkLst>
        <pc:docMk/>
      </pc:docMkLst>
      <pc:sldChg chg="del">
        <pc:chgData name="Christian Wegmann" userId="62c8636b-4bc7-46d0-ac0a-d0872a494299" providerId="ADAL" clId="{3BF17D74-7985-4673-B8D1-68C496EA2DC5}" dt="2018-04-04T19:33:43.404" v="1174" actId="2696"/>
        <pc:sldMkLst>
          <pc:docMk/>
          <pc:sldMk cId="1599085735" sldId="281"/>
        </pc:sldMkLst>
      </pc:sldChg>
      <pc:sldChg chg="addSp delSp modSp add">
        <pc:chgData name="Christian Wegmann" userId="62c8636b-4bc7-46d0-ac0a-d0872a494299" providerId="ADAL" clId="{3BF17D74-7985-4673-B8D1-68C496EA2DC5}" dt="2018-04-04T19:32:48.812" v="1172" actId="1037"/>
        <pc:sldMkLst>
          <pc:docMk/>
          <pc:sldMk cId="899139586" sldId="285"/>
        </pc:sldMkLst>
        <pc:spChg chg="mod">
          <ac:chgData name="Christian Wegmann" userId="62c8636b-4bc7-46d0-ac0a-d0872a494299" providerId="ADAL" clId="{3BF17D74-7985-4673-B8D1-68C496EA2DC5}" dt="2018-04-04T19:31:58.537" v="1150" actId="6549"/>
          <ac:spMkLst>
            <pc:docMk/>
            <pc:sldMk cId="899139586" sldId="285"/>
            <ac:spMk id="3" creationId="{04CD98EF-58C0-4892-8EB7-BBDF7870499E}"/>
          </ac:spMkLst>
        </pc:spChg>
        <pc:spChg chg="mod">
          <ac:chgData name="Christian Wegmann" userId="62c8636b-4bc7-46d0-ac0a-d0872a494299" providerId="ADAL" clId="{3BF17D74-7985-4673-B8D1-68C496EA2DC5}" dt="2018-04-04T19:30:50.624" v="1131" actId="1035"/>
          <ac:spMkLst>
            <pc:docMk/>
            <pc:sldMk cId="899139586" sldId="285"/>
            <ac:spMk id="40" creationId="{23882BCD-4A0A-4EB5-93FE-6E91E7373208}"/>
          </ac:spMkLst>
        </pc:spChg>
        <pc:spChg chg="mod">
          <ac:chgData name="Christian Wegmann" userId="62c8636b-4bc7-46d0-ac0a-d0872a494299" providerId="ADAL" clId="{3BF17D74-7985-4673-B8D1-68C496EA2DC5}" dt="2018-04-04T19:30:41.756" v="1117" actId="14100"/>
          <ac:spMkLst>
            <pc:docMk/>
            <pc:sldMk cId="899139586" sldId="285"/>
            <ac:spMk id="43" creationId="{5B925A6E-1BC1-447C-AF78-744C6D724DFF}"/>
          </ac:spMkLst>
        </pc:spChg>
        <pc:spChg chg="mod">
          <ac:chgData name="Christian Wegmann" userId="62c8636b-4bc7-46d0-ac0a-d0872a494299" providerId="ADAL" clId="{3BF17D74-7985-4673-B8D1-68C496EA2DC5}" dt="2018-04-04T19:30:50.624" v="1131" actId="1035"/>
          <ac:spMkLst>
            <pc:docMk/>
            <pc:sldMk cId="899139586" sldId="285"/>
            <ac:spMk id="45" creationId="{D3042ABD-34E6-432E-AC4A-32E88DF097BB}"/>
          </ac:spMkLst>
        </pc:spChg>
        <pc:spChg chg="del">
          <ac:chgData name="Christian Wegmann" userId="62c8636b-4bc7-46d0-ac0a-d0872a494299" providerId="ADAL" clId="{3BF17D74-7985-4673-B8D1-68C496EA2DC5}" dt="2018-03-10T16:19:48.969" v="303" actId="478"/>
          <ac:spMkLst>
            <pc:docMk/>
            <pc:sldMk cId="899139586" sldId="285"/>
            <ac:spMk id="54" creationId="{6CC60CB2-F3F7-4F88-BD0D-FDDA70E4A511}"/>
          </ac:spMkLst>
        </pc:spChg>
        <pc:spChg chg="del">
          <ac:chgData name="Christian Wegmann" userId="62c8636b-4bc7-46d0-ac0a-d0872a494299" providerId="ADAL" clId="{3BF17D74-7985-4673-B8D1-68C496EA2DC5}" dt="2018-03-10T16:19:48.969" v="303" actId="478"/>
          <ac:spMkLst>
            <pc:docMk/>
            <pc:sldMk cId="899139586" sldId="285"/>
            <ac:spMk id="59" creationId="{4F45EEAB-C63E-47D0-8671-09D88CC4D4DD}"/>
          </ac:spMkLst>
        </pc:spChg>
        <pc:spChg chg="mod">
          <ac:chgData name="Christian Wegmann" userId="62c8636b-4bc7-46d0-ac0a-d0872a494299" providerId="ADAL" clId="{3BF17D74-7985-4673-B8D1-68C496EA2DC5}" dt="2018-04-04T19:14:40.040" v="810" actId="14100"/>
          <ac:spMkLst>
            <pc:docMk/>
            <pc:sldMk cId="899139586" sldId="285"/>
            <ac:spMk id="60" creationId="{DC86DE74-8E71-4DE2-8B5D-98B3B172E41F}"/>
          </ac:spMkLst>
        </pc:spChg>
        <pc:spChg chg="mod">
          <ac:chgData name="Christian Wegmann" userId="62c8636b-4bc7-46d0-ac0a-d0872a494299" providerId="ADAL" clId="{3BF17D74-7985-4673-B8D1-68C496EA2DC5}" dt="2018-04-04T19:14:45.834" v="811" actId="14100"/>
          <ac:spMkLst>
            <pc:docMk/>
            <pc:sldMk cId="899139586" sldId="285"/>
            <ac:spMk id="61" creationId="{BB9D7F45-47FA-4B7E-9304-E5348800E2AF}"/>
          </ac:spMkLst>
        </pc:spChg>
        <pc:spChg chg="mod">
          <ac:chgData name="Christian Wegmann" userId="62c8636b-4bc7-46d0-ac0a-d0872a494299" providerId="ADAL" clId="{3BF17D74-7985-4673-B8D1-68C496EA2DC5}" dt="2018-04-04T19:30:32.140" v="1115" actId="1035"/>
          <ac:spMkLst>
            <pc:docMk/>
            <pc:sldMk cId="899139586" sldId="285"/>
            <ac:spMk id="64" creationId="{6DA0F805-893A-4B78-91D5-6EFF731B57CD}"/>
          </ac:spMkLst>
        </pc:spChg>
        <pc:spChg chg="del">
          <ac:chgData name="Christian Wegmann" userId="62c8636b-4bc7-46d0-ac0a-d0872a494299" providerId="ADAL" clId="{3BF17D74-7985-4673-B8D1-68C496EA2DC5}" dt="2018-03-10T16:17:48.026" v="276" actId="478"/>
          <ac:spMkLst>
            <pc:docMk/>
            <pc:sldMk cId="899139586" sldId="285"/>
            <ac:spMk id="65" creationId="{C74F6253-E983-4A76-B353-E9C9FF35E858}"/>
          </ac:spMkLst>
        </pc:spChg>
        <pc:spChg chg="mod">
          <ac:chgData name="Christian Wegmann" userId="62c8636b-4bc7-46d0-ac0a-d0872a494299" providerId="ADAL" clId="{3BF17D74-7985-4673-B8D1-68C496EA2DC5}" dt="2018-04-04T19:31:49.204" v="1141" actId="179"/>
          <ac:spMkLst>
            <pc:docMk/>
            <pc:sldMk cId="899139586" sldId="285"/>
            <ac:spMk id="68" creationId="{566D14D7-EED2-4D34-B7D6-FB90EB6703ED}"/>
          </ac:spMkLst>
        </pc:spChg>
        <pc:spChg chg="mod">
          <ac:chgData name="Christian Wegmann" userId="62c8636b-4bc7-46d0-ac0a-d0872a494299" providerId="ADAL" clId="{3BF17D74-7985-4673-B8D1-68C496EA2DC5}" dt="2018-03-10T17:21:01.386" v="535" actId="1076"/>
          <ac:spMkLst>
            <pc:docMk/>
            <pc:sldMk cId="899139586" sldId="285"/>
            <ac:spMk id="102" creationId="{4C257F6D-1D51-4BBB-955A-E337001753F1}"/>
          </ac:spMkLst>
        </pc:spChg>
        <pc:spChg chg="mod">
          <ac:chgData name="Christian Wegmann" userId="62c8636b-4bc7-46d0-ac0a-d0872a494299" providerId="ADAL" clId="{3BF17D74-7985-4673-B8D1-68C496EA2DC5}" dt="2018-03-10T17:21:01.386" v="535" actId="1076"/>
          <ac:spMkLst>
            <pc:docMk/>
            <pc:sldMk cId="899139586" sldId="285"/>
            <ac:spMk id="103" creationId="{4CDD9EE9-827D-4C40-A033-06E73A19B966}"/>
          </ac:spMkLst>
        </pc:spChg>
        <pc:spChg chg="add del mod">
          <ac:chgData name="Christian Wegmann" userId="62c8636b-4bc7-46d0-ac0a-d0872a494299" providerId="ADAL" clId="{3BF17D74-7985-4673-B8D1-68C496EA2DC5}" dt="2018-03-10T17:27:55.125" v="621" actId="478"/>
          <ac:spMkLst>
            <pc:docMk/>
            <pc:sldMk cId="899139586" sldId="285"/>
            <ac:spMk id="104" creationId="{8D55FF13-EA2B-4DFA-B55D-05A033901CDA}"/>
          </ac:spMkLst>
        </pc:spChg>
        <pc:spChg chg="add mod">
          <ac:chgData name="Christian Wegmann" userId="62c8636b-4bc7-46d0-ac0a-d0872a494299" providerId="ADAL" clId="{3BF17D74-7985-4673-B8D1-68C496EA2DC5}" dt="2018-04-04T19:30:50.624" v="1131" actId="1035"/>
          <ac:spMkLst>
            <pc:docMk/>
            <pc:sldMk cId="899139586" sldId="285"/>
            <ac:spMk id="104" creationId="{90412387-F678-447F-A94C-28B31AD22175}"/>
          </ac:spMkLst>
        </pc:spChg>
        <pc:spChg chg="mod">
          <ac:chgData name="Christian Wegmann" userId="62c8636b-4bc7-46d0-ac0a-d0872a494299" providerId="ADAL" clId="{3BF17D74-7985-4673-B8D1-68C496EA2DC5}" dt="2018-04-04T19:32:40.156" v="1169" actId="1076"/>
          <ac:spMkLst>
            <pc:docMk/>
            <pc:sldMk cId="899139586" sldId="285"/>
            <ac:spMk id="106" creationId="{32E32421-1B3F-4AC9-BB5F-CDE345DDACF4}"/>
          </ac:spMkLst>
        </pc:spChg>
        <pc:spChg chg="mod">
          <ac:chgData name="Christian Wegmann" userId="62c8636b-4bc7-46d0-ac0a-d0872a494299" providerId="ADAL" clId="{3BF17D74-7985-4673-B8D1-68C496EA2DC5}" dt="2018-04-04T19:30:38.733" v="1116" actId="14100"/>
          <ac:spMkLst>
            <pc:docMk/>
            <pc:sldMk cId="899139586" sldId="285"/>
            <ac:spMk id="107" creationId="{FA99F143-F141-4D3C-BC4E-42286C6DC63F}"/>
          </ac:spMkLst>
        </pc:spChg>
        <pc:spChg chg="mod">
          <ac:chgData name="Christian Wegmann" userId="62c8636b-4bc7-46d0-ac0a-d0872a494299" providerId="ADAL" clId="{3BF17D74-7985-4673-B8D1-68C496EA2DC5}" dt="2018-04-04T19:30:32.140" v="1115" actId="1035"/>
          <ac:spMkLst>
            <pc:docMk/>
            <pc:sldMk cId="899139586" sldId="285"/>
            <ac:spMk id="108" creationId="{44945DF2-9D70-44C5-AA57-9EC48F93B7F5}"/>
          </ac:spMkLst>
        </pc:spChg>
        <pc:spChg chg="del">
          <ac:chgData name="Christian Wegmann" userId="62c8636b-4bc7-46d0-ac0a-d0872a494299" providerId="ADAL" clId="{3BF17D74-7985-4673-B8D1-68C496EA2DC5}" dt="2018-03-10T16:19:18.311" v="296" actId="478"/>
          <ac:spMkLst>
            <pc:docMk/>
            <pc:sldMk cId="899139586" sldId="285"/>
            <ac:spMk id="109" creationId="{94C72E98-23FE-43DD-9832-202B97AAA17F}"/>
          </ac:spMkLst>
        </pc:spChg>
        <pc:spChg chg="add mod">
          <ac:chgData name="Christian Wegmann" userId="62c8636b-4bc7-46d0-ac0a-d0872a494299" providerId="ADAL" clId="{3BF17D74-7985-4673-B8D1-68C496EA2DC5}" dt="2018-04-04T19:30:32.140" v="1115" actId="1035"/>
          <ac:spMkLst>
            <pc:docMk/>
            <pc:sldMk cId="899139586" sldId="285"/>
            <ac:spMk id="109" creationId="{A1D88DB4-D0CC-467F-82CD-3439AC6B103A}"/>
          </ac:spMkLst>
        </pc:spChg>
        <pc:spChg chg="add del mod">
          <ac:chgData name="Christian Wegmann" userId="62c8636b-4bc7-46d0-ac0a-d0872a494299" providerId="ADAL" clId="{3BF17D74-7985-4673-B8D1-68C496EA2DC5}" dt="2018-03-10T17:27:55.125" v="621" actId="478"/>
          <ac:spMkLst>
            <pc:docMk/>
            <pc:sldMk cId="899139586" sldId="285"/>
            <ac:spMk id="110" creationId="{CF4242B8-C3E2-45BA-BF5E-42F1089E6959}"/>
          </ac:spMkLst>
        </pc:spChg>
        <pc:spChg chg="add mod">
          <ac:chgData name="Christian Wegmann" userId="62c8636b-4bc7-46d0-ac0a-d0872a494299" providerId="ADAL" clId="{3BF17D74-7985-4673-B8D1-68C496EA2DC5}" dt="2018-03-10T17:21:30.004" v="546" actId="14100"/>
          <ac:spMkLst>
            <pc:docMk/>
            <pc:sldMk cId="899139586" sldId="285"/>
            <ac:spMk id="111" creationId="{4738590E-9746-4CB9-830D-51690E90ECE5}"/>
          </ac:spMkLst>
        </pc:spChg>
        <pc:spChg chg="add del mod">
          <ac:chgData name="Christian Wegmann" userId="62c8636b-4bc7-46d0-ac0a-d0872a494299" providerId="ADAL" clId="{3BF17D74-7985-4673-B8D1-68C496EA2DC5}" dt="2018-03-10T17:27:55.125" v="621" actId="478"/>
          <ac:spMkLst>
            <pc:docMk/>
            <pc:sldMk cId="899139586" sldId="285"/>
            <ac:spMk id="114" creationId="{8AAF9536-29AF-4525-BF0B-6533DFD4527B}"/>
          </ac:spMkLst>
        </pc:spChg>
        <pc:spChg chg="add mod">
          <ac:chgData name="Christian Wegmann" userId="62c8636b-4bc7-46d0-ac0a-d0872a494299" providerId="ADAL" clId="{3BF17D74-7985-4673-B8D1-68C496EA2DC5}" dt="2018-04-04T19:32:22.712" v="1152" actId="14100"/>
          <ac:spMkLst>
            <pc:docMk/>
            <pc:sldMk cId="899139586" sldId="285"/>
            <ac:spMk id="115" creationId="{8F2611B4-FE23-4135-BB51-F32946B1D3AD}"/>
          </ac:spMkLst>
        </pc:spChg>
        <pc:spChg chg="mod">
          <ac:chgData name="Christian Wegmann" userId="62c8636b-4bc7-46d0-ac0a-d0872a494299" providerId="ADAL" clId="{3BF17D74-7985-4673-B8D1-68C496EA2DC5}" dt="2018-04-04T19:30:32.140" v="1115" actId="1035"/>
          <ac:spMkLst>
            <pc:docMk/>
            <pc:sldMk cId="899139586" sldId="285"/>
            <ac:spMk id="116" creationId="{05D6FF95-5BE5-43F0-B97D-18EF17BBCE42}"/>
          </ac:spMkLst>
        </pc:spChg>
        <pc:spChg chg="add mod">
          <ac:chgData name="Christian Wegmann" userId="62c8636b-4bc7-46d0-ac0a-d0872a494299" providerId="ADAL" clId="{3BF17D74-7985-4673-B8D1-68C496EA2DC5}" dt="2018-04-04T19:32:25.393" v="1153" actId="14100"/>
          <ac:spMkLst>
            <pc:docMk/>
            <pc:sldMk cId="899139586" sldId="285"/>
            <ac:spMk id="118" creationId="{4511D2F4-D2E6-4297-BF10-FB54094F4823}"/>
          </ac:spMkLst>
        </pc:spChg>
        <pc:spChg chg="mod">
          <ac:chgData name="Christian Wegmann" userId="62c8636b-4bc7-46d0-ac0a-d0872a494299" providerId="ADAL" clId="{3BF17D74-7985-4673-B8D1-68C496EA2DC5}" dt="2018-04-04T19:30:32.140" v="1115" actId="1035"/>
          <ac:spMkLst>
            <pc:docMk/>
            <pc:sldMk cId="899139586" sldId="285"/>
            <ac:spMk id="121" creationId="{6A85FC46-0B04-4FCF-BD4F-763664B7E62B}"/>
          </ac:spMkLst>
        </pc:spChg>
        <pc:spChg chg="mod">
          <ac:chgData name="Christian Wegmann" userId="62c8636b-4bc7-46d0-ac0a-d0872a494299" providerId="ADAL" clId="{3BF17D74-7985-4673-B8D1-68C496EA2DC5}" dt="2018-04-04T19:32:28.500" v="1154" actId="14100"/>
          <ac:spMkLst>
            <pc:docMk/>
            <pc:sldMk cId="899139586" sldId="285"/>
            <ac:spMk id="122" creationId="{F88C9E02-5A97-4495-9018-AE47C8847948}"/>
          </ac:spMkLst>
        </pc:spChg>
        <pc:spChg chg="mod">
          <ac:chgData name="Christian Wegmann" userId="62c8636b-4bc7-46d0-ac0a-d0872a494299" providerId="ADAL" clId="{3BF17D74-7985-4673-B8D1-68C496EA2DC5}" dt="2018-04-04T19:32:31.217" v="1155" actId="14100"/>
          <ac:spMkLst>
            <pc:docMk/>
            <pc:sldMk cId="899139586" sldId="285"/>
            <ac:spMk id="123" creationId="{6734418B-C49C-4E96-8BDC-8FDEFF41B737}"/>
          </ac:spMkLst>
        </pc:spChg>
        <pc:spChg chg="add mod">
          <ac:chgData name="Christian Wegmann" userId="62c8636b-4bc7-46d0-ac0a-d0872a494299" providerId="ADAL" clId="{3BF17D74-7985-4673-B8D1-68C496EA2DC5}" dt="2018-04-04T19:30:50.624" v="1131" actId="1035"/>
          <ac:spMkLst>
            <pc:docMk/>
            <pc:sldMk cId="899139586" sldId="285"/>
            <ac:spMk id="124" creationId="{B7E7D06D-8642-473B-82D4-7035F76D4DA4}"/>
          </ac:spMkLst>
        </pc:spChg>
        <pc:spChg chg="mod">
          <ac:chgData name="Christian Wegmann" userId="62c8636b-4bc7-46d0-ac0a-d0872a494299" providerId="ADAL" clId="{3BF17D74-7985-4673-B8D1-68C496EA2DC5}" dt="2018-04-04T19:30:50.624" v="1131" actId="1035"/>
          <ac:spMkLst>
            <pc:docMk/>
            <pc:sldMk cId="899139586" sldId="285"/>
            <ac:spMk id="125" creationId="{67216461-E4D5-4585-819F-81610F4FB116}"/>
          </ac:spMkLst>
        </pc:spChg>
        <pc:spChg chg="add mod">
          <ac:chgData name="Christian Wegmann" userId="62c8636b-4bc7-46d0-ac0a-d0872a494299" providerId="ADAL" clId="{3BF17D74-7985-4673-B8D1-68C496EA2DC5}" dt="2018-04-04T19:30:50.624" v="1131" actId="1035"/>
          <ac:spMkLst>
            <pc:docMk/>
            <pc:sldMk cId="899139586" sldId="285"/>
            <ac:spMk id="127" creationId="{119F0775-13AE-4841-AA4E-695E34D4E188}"/>
          </ac:spMkLst>
        </pc:spChg>
        <pc:spChg chg="add mod">
          <ac:chgData name="Christian Wegmann" userId="62c8636b-4bc7-46d0-ac0a-d0872a494299" providerId="ADAL" clId="{3BF17D74-7985-4673-B8D1-68C496EA2DC5}" dt="2018-04-04T19:30:50.624" v="1131" actId="1035"/>
          <ac:spMkLst>
            <pc:docMk/>
            <pc:sldMk cId="899139586" sldId="285"/>
            <ac:spMk id="128" creationId="{628CB883-1259-41DA-A430-47256E1340D5}"/>
          </ac:spMkLst>
        </pc:spChg>
        <pc:spChg chg="add del mod">
          <ac:chgData name="Christian Wegmann" userId="62c8636b-4bc7-46d0-ac0a-d0872a494299" providerId="ADAL" clId="{3BF17D74-7985-4673-B8D1-68C496EA2DC5}" dt="2018-03-10T16:29:51.616" v="514" actId="478"/>
          <ac:spMkLst>
            <pc:docMk/>
            <pc:sldMk cId="899139586" sldId="285"/>
            <ac:spMk id="129" creationId="{CF41981B-E641-4648-8838-BBA2653EDBA7}"/>
          </ac:spMkLst>
        </pc:spChg>
        <pc:spChg chg="mod">
          <ac:chgData name="Christian Wegmann" userId="62c8636b-4bc7-46d0-ac0a-d0872a494299" providerId="ADAL" clId="{3BF17D74-7985-4673-B8D1-68C496EA2DC5}" dt="2018-04-04T19:30:32.140" v="1115" actId="1035"/>
          <ac:spMkLst>
            <pc:docMk/>
            <pc:sldMk cId="899139586" sldId="285"/>
            <ac:spMk id="133" creationId="{DB41549F-7918-40D1-A9D4-5996E502CC18}"/>
          </ac:spMkLst>
        </pc:spChg>
        <pc:spChg chg="add mod">
          <ac:chgData name="Christian Wegmann" userId="62c8636b-4bc7-46d0-ac0a-d0872a494299" providerId="ADAL" clId="{3BF17D74-7985-4673-B8D1-68C496EA2DC5}" dt="2018-04-04T19:30:50.624" v="1131" actId="1035"/>
          <ac:spMkLst>
            <pc:docMk/>
            <pc:sldMk cId="899139586" sldId="285"/>
            <ac:spMk id="134" creationId="{CD3D54E0-D7C5-4CBA-8542-5801075583B5}"/>
          </ac:spMkLst>
        </pc:spChg>
        <pc:spChg chg="add mod">
          <ac:chgData name="Christian Wegmann" userId="62c8636b-4bc7-46d0-ac0a-d0872a494299" providerId="ADAL" clId="{3BF17D74-7985-4673-B8D1-68C496EA2DC5}" dt="2018-04-04T19:30:32.140" v="1115" actId="1035"/>
          <ac:spMkLst>
            <pc:docMk/>
            <pc:sldMk cId="899139586" sldId="285"/>
            <ac:spMk id="139" creationId="{EDBFFE90-4411-4699-AB72-2FEB7FBE9116}"/>
          </ac:spMkLst>
        </pc:spChg>
        <pc:spChg chg="add mod">
          <ac:chgData name="Christian Wegmann" userId="62c8636b-4bc7-46d0-ac0a-d0872a494299" providerId="ADAL" clId="{3BF17D74-7985-4673-B8D1-68C496EA2DC5}" dt="2018-04-04T19:30:32.140" v="1115" actId="1035"/>
          <ac:spMkLst>
            <pc:docMk/>
            <pc:sldMk cId="899139586" sldId="285"/>
            <ac:spMk id="140" creationId="{E3A35D31-E02D-4AF0-9D60-9D8FA9065061}"/>
          </ac:spMkLst>
        </pc:spChg>
        <pc:spChg chg="mod ord">
          <ac:chgData name="Christian Wegmann" userId="62c8636b-4bc7-46d0-ac0a-d0872a494299" providerId="ADAL" clId="{3BF17D74-7985-4673-B8D1-68C496EA2DC5}" dt="2018-04-04T19:30:32.140" v="1115" actId="1035"/>
          <ac:spMkLst>
            <pc:docMk/>
            <pc:sldMk cId="899139586" sldId="285"/>
            <ac:spMk id="145" creationId="{BC2ECF95-B28B-4192-8603-674E226B995D}"/>
          </ac:spMkLst>
        </pc:spChg>
        <pc:spChg chg="mod ord">
          <ac:chgData name="Christian Wegmann" userId="62c8636b-4bc7-46d0-ac0a-d0872a494299" providerId="ADAL" clId="{3BF17D74-7985-4673-B8D1-68C496EA2DC5}" dt="2018-04-04T19:30:32.140" v="1115" actId="1035"/>
          <ac:spMkLst>
            <pc:docMk/>
            <pc:sldMk cId="899139586" sldId="285"/>
            <ac:spMk id="156" creationId="{DEBAF47E-0666-4649-ADB5-909BF1FF505C}"/>
          </ac:spMkLst>
        </pc:spChg>
        <pc:spChg chg="add mod">
          <ac:chgData name="Christian Wegmann" userId="62c8636b-4bc7-46d0-ac0a-d0872a494299" providerId="ADAL" clId="{3BF17D74-7985-4673-B8D1-68C496EA2DC5}" dt="2018-03-10T17:21:45.140" v="559" actId="1076"/>
          <ac:spMkLst>
            <pc:docMk/>
            <pc:sldMk cId="899139586" sldId="285"/>
            <ac:spMk id="158" creationId="{E275ECC1-F3E3-484C-AA8D-868855220BDE}"/>
          </ac:spMkLst>
        </pc:spChg>
        <pc:spChg chg="add mod">
          <ac:chgData name="Christian Wegmann" userId="62c8636b-4bc7-46d0-ac0a-d0872a494299" providerId="ADAL" clId="{3BF17D74-7985-4673-B8D1-68C496EA2DC5}" dt="2018-03-10T17:21:58.281" v="571" actId="20577"/>
          <ac:spMkLst>
            <pc:docMk/>
            <pc:sldMk cId="899139586" sldId="285"/>
            <ac:spMk id="159" creationId="{78156E73-0972-4BD6-B7F5-A75F39889F64}"/>
          </ac:spMkLst>
        </pc:spChg>
        <pc:spChg chg="mod">
          <ac:chgData name="Christian Wegmann" userId="62c8636b-4bc7-46d0-ac0a-d0872a494299" providerId="ADAL" clId="{3BF17D74-7985-4673-B8D1-68C496EA2DC5}" dt="2018-03-10T16:28:55.989" v="488" actId="14100"/>
          <ac:spMkLst>
            <pc:docMk/>
            <pc:sldMk cId="899139586" sldId="285"/>
            <ac:spMk id="163" creationId="{CE282226-4241-4D2C-8936-EFB5260FD110}"/>
          </ac:spMkLst>
        </pc:spChg>
        <pc:spChg chg="mod">
          <ac:chgData name="Christian Wegmann" userId="62c8636b-4bc7-46d0-ac0a-d0872a494299" providerId="ADAL" clId="{3BF17D74-7985-4673-B8D1-68C496EA2DC5}" dt="2018-04-04T19:30:32.140" v="1115" actId="1035"/>
          <ac:spMkLst>
            <pc:docMk/>
            <pc:sldMk cId="899139586" sldId="285"/>
            <ac:spMk id="164" creationId="{5C25F81D-92D8-4965-858E-9AA6DDBE1F8A}"/>
          </ac:spMkLst>
        </pc:spChg>
        <pc:spChg chg="mod">
          <ac:chgData name="Christian Wegmann" userId="62c8636b-4bc7-46d0-ac0a-d0872a494299" providerId="ADAL" clId="{3BF17D74-7985-4673-B8D1-68C496EA2DC5}" dt="2018-04-04T19:30:38.733" v="1116" actId="14100"/>
          <ac:spMkLst>
            <pc:docMk/>
            <pc:sldMk cId="899139586" sldId="285"/>
            <ac:spMk id="165" creationId="{F0840247-7F94-4875-82F1-B8BADC9B9E21}"/>
          </ac:spMkLst>
        </pc:spChg>
        <pc:spChg chg="mod ord">
          <ac:chgData name="Christian Wegmann" userId="62c8636b-4bc7-46d0-ac0a-d0872a494299" providerId="ADAL" clId="{3BF17D74-7985-4673-B8D1-68C496EA2DC5}" dt="2018-04-04T19:30:32.140" v="1115" actId="1035"/>
          <ac:spMkLst>
            <pc:docMk/>
            <pc:sldMk cId="899139586" sldId="285"/>
            <ac:spMk id="177" creationId="{DAF6FDDC-8D73-45B2-8606-E2355ED49000}"/>
          </ac:spMkLst>
        </pc:spChg>
        <pc:spChg chg="mod">
          <ac:chgData name="Christian Wegmann" userId="62c8636b-4bc7-46d0-ac0a-d0872a494299" providerId="ADAL" clId="{3BF17D74-7985-4673-B8D1-68C496EA2DC5}" dt="2018-04-04T19:30:50.624" v="1131" actId="1035"/>
          <ac:spMkLst>
            <pc:docMk/>
            <pc:sldMk cId="899139586" sldId="285"/>
            <ac:spMk id="203" creationId="{0D62599D-9FFA-4F82-AE21-353E6246548D}"/>
          </ac:spMkLst>
        </pc:spChg>
        <pc:spChg chg="mod">
          <ac:chgData name="Christian Wegmann" userId="62c8636b-4bc7-46d0-ac0a-d0872a494299" providerId="ADAL" clId="{3BF17D74-7985-4673-B8D1-68C496EA2DC5}" dt="2018-04-04T19:30:50.624" v="1131" actId="1035"/>
          <ac:spMkLst>
            <pc:docMk/>
            <pc:sldMk cId="899139586" sldId="285"/>
            <ac:spMk id="204" creationId="{600C0A1C-CB02-4878-B714-92EDCA331CD8}"/>
          </ac:spMkLst>
        </pc:spChg>
        <pc:spChg chg="mod">
          <ac:chgData name="Christian Wegmann" userId="62c8636b-4bc7-46d0-ac0a-d0872a494299" providerId="ADAL" clId="{3BF17D74-7985-4673-B8D1-68C496EA2DC5}" dt="2018-04-04T19:30:50.624" v="1131" actId="1035"/>
          <ac:spMkLst>
            <pc:docMk/>
            <pc:sldMk cId="899139586" sldId="285"/>
            <ac:spMk id="206" creationId="{E5B19CA1-1C9E-4CF7-A182-FDD78F64ECC1}"/>
          </ac:spMkLst>
        </pc:spChg>
        <pc:spChg chg="mod">
          <ac:chgData name="Christian Wegmann" userId="62c8636b-4bc7-46d0-ac0a-d0872a494299" providerId="ADAL" clId="{3BF17D74-7985-4673-B8D1-68C496EA2DC5}" dt="2018-04-04T19:30:50.624" v="1131" actId="1035"/>
          <ac:spMkLst>
            <pc:docMk/>
            <pc:sldMk cId="899139586" sldId="285"/>
            <ac:spMk id="207" creationId="{AB8B5B8B-95B6-492C-A86B-8D0743A23C95}"/>
          </ac:spMkLst>
        </pc:spChg>
        <pc:spChg chg="mod">
          <ac:chgData name="Christian Wegmann" userId="62c8636b-4bc7-46d0-ac0a-d0872a494299" providerId="ADAL" clId="{3BF17D74-7985-4673-B8D1-68C496EA2DC5}" dt="2018-04-04T19:30:50.624" v="1131" actId="1035"/>
          <ac:spMkLst>
            <pc:docMk/>
            <pc:sldMk cId="899139586" sldId="285"/>
            <ac:spMk id="229" creationId="{1AC6E8DF-729E-448E-A706-4EBE2ECC89BA}"/>
          </ac:spMkLst>
        </pc:spChg>
        <pc:spChg chg="mod">
          <ac:chgData name="Christian Wegmann" userId="62c8636b-4bc7-46d0-ac0a-d0872a494299" providerId="ADAL" clId="{3BF17D74-7985-4673-B8D1-68C496EA2DC5}" dt="2018-04-04T19:30:50.624" v="1131" actId="1035"/>
          <ac:spMkLst>
            <pc:docMk/>
            <pc:sldMk cId="899139586" sldId="285"/>
            <ac:spMk id="236" creationId="{80163470-10A9-405E-9397-E50FDFD0F8B8}"/>
          </ac:spMkLst>
        </pc:spChg>
        <pc:picChg chg="mod">
          <ac:chgData name="Christian Wegmann" userId="62c8636b-4bc7-46d0-ac0a-d0872a494299" providerId="ADAL" clId="{3BF17D74-7985-4673-B8D1-68C496EA2DC5}" dt="2018-04-04T19:32:48.812" v="1172" actId="1037"/>
          <ac:picMkLst>
            <pc:docMk/>
            <pc:sldMk cId="899139586" sldId="285"/>
            <ac:picMk id="105" creationId="{B4ABDF83-AB9E-4D01-AEA8-1F46ACCBC688}"/>
          </ac:picMkLst>
        </pc:picChg>
        <pc:picChg chg="mod">
          <ac:chgData name="Christian Wegmann" userId="62c8636b-4bc7-46d0-ac0a-d0872a494299" providerId="ADAL" clId="{3BF17D74-7985-4673-B8D1-68C496EA2DC5}" dt="2018-04-04T19:30:32.140" v="1115" actId="1035"/>
          <ac:picMkLst>
            <pc:docMk/>
            <pc:sldMk cId="899139586" sldId="285"/>
            <ac:picMk id="117" creationId="{9743481A-D46A-48DC-AB8E-2C7F5BCABE8E}"/>
          </ac:picMkLst>
        </pc:picChg>
        <pc:picChg chg="add del mod">
          <ac:chgData name="Christian Wegmann" userId="62c8636b-4bc7-46d0-ac0a-d0872a494299" providerId="ADAL" clId="{3BF17D74-7985-4673-B8D1-68C496EA2DC5}" dt="2018-03-10T16:14:21.663" v="187" actId="478"/>
          <ac:picMkLst>
            <pc:docMk/>
            <pc:sldMk cId="899139586" sldId="285"/>
            <ac:picMk id="119" creationId="{56DE07ED-605E-4D9E-8555-245C7A39897F}"/>
          </ac:picMkLst>
        </pc:picChg>
        <pc:picChg chg="add mod">
          <ac:chgData name="Christian Wegmann" userId="62c8636b-4bc7-46d0-ac0a-d0872a494299" providerId="ADAL" clId="{3BF17D74-7985-4673-B8D1-68C496EA2DC5}" dt="2018-04-04T19:32:48.812" v="1172" actId="1037"/>
          <ac:picMkLst>
            <pc:docMk/>
            <pc:sldMk cId="899139586" sldId="285"/>
            <ac:picMk id="120" creationId="{32AF39D2-9FE8-41C3-9711-77B0BBFB5C03}"/>
          </ac:picMkLst>
        </pc:picChg>
        <pc:picChg chg="mod">
          <ac:chgData name="Christian Wegmann" userId="62c8636b-4bc7-46d0-ac0a-d0872a494299" providerId="ADAL" clId="{3BF17D74-7985-4673-B8D1-68C496EA2DC5}" dt="2018-04-04T19:30:32.140" v="1115" actId="1035"/>
          <ac:picMkLst>
            <pc:docMk/>
            <pc:sldMk cId="899139586" sldId="285"/>
            <ac:picMk id="131" creationId="{562F3747-05B1-48B4-843E-C454EB33D0FD}"/>
          </ac:picMkLst>
        </pc:picChg>
        <pc:picChg chg="mod">
          <ac:chgData name="Christian Wegmann" userId="62c8636b-4bc7-46d0-ac0a-d0872a494299" providerId="ADAL" clId="{3BF17D74-7985-4673-B8D1-68C496EA2DC5}" dt="2018-04-04T19:30:32.140" v="1115" actId="1035"/>
          <ac:picMkLst>
            <pc:docMk/>
            <pc:sldMk cId="899139586" sldId="285"/>
            <ac:picMk id="132" creationId="{FEF85091-48D9-48EA-8140-06449B168052}"/>
          </ac:picMkLst>
        </pc:picChg>
        <pc:picChg chg="add del mod">
          <ac:chgData name="Christian Wegmann" userId="62c8636b-4bc7-46d0-ac0a-d0872a494299" providerId="ADAL" clId="{3BF17D74-7985-4673-B8D1-68C496EA2DC5}" dt="2018-03-10T17:21:14.622" v="537" actId="478"/>
          <ac:picMkLst>
            <pc:docMk/>
            <pc:sldMk cId="899139586" sldId="285"/>
            <ac:picMk id="136" creationId="{C046A37B-680F-4036-B149-B3D1EA71EDAD}"/>
          </ac:picMkLst>
        </pc:picChg>
        <pc:picChg chg="add mod">
          <ac:chgData name="Christian Wegmann" userId="62c8636b-4bc7-46d0-ac0a-d0872a494299" providerId="ADAL" clId="{3BF17D74-7985-4673-B8D1-68C496EA2DC5}" dt="2018-04-04T19:30:50.624" v="1131" actId="1035"/>
          <ac:picMkLst>
            <pc:docMk/>
            <pc:sldMk cId="899139586" sldId="285"/>
            <ac:picMk id="136" creationId="{D74397BE-A128-442F-8E53-38A8BCC7093F}"/>
          </ac:picMkLst>
        </pc:picChg>
        <pc:picChg chg="mod">
          <ac:chgData name="Christian Wegmann" userId="62c8636b-4bc7-46d0-ac0a-d0872a494299" providerId="ADAL" clId="{3BF17D74-7985-4673-B8D1-68C496EA2DC5}" dt="2018-04-04T19:30:32.140" v="1115" actId="1035"/>
          <ac:picMkLst>
            <pc:docMk/>
            <pc:sldMk cId="899139586" sldId="285"/>
            <ac:picMk id="138" creationId="{0E94F946-9120-410D-8F67-40A18DA69547}"/>
          </ac:picMkLst>
        </pc:picChg>
        <pc:picChg chg="add del mod">
          <ac:chgData name="Christian Wegmann" userId="62c8636b-4bc7-46d0-ac0a-d0872a494299" providerId="ADAL" clId="{3BF17D74-7985-4673-B8D1-68C496EA2DC5}" dt="2018-03-10T16:22:11.992" v="315" actId="478"/>
          <ac:picMkLst>
            <pc:docMk/>
            <pc:sldMk cId="899139586" sldId="285"/>
            <ac:picMk id="141" creationId="{FC526C21-3BE2-42FE-B1E8-092D250C9EDB}"/>
          </ac:picMkLst>
        </pc:picChg>
        <pc:picChg chg="add del mod ord">
          <ac:chgData name="Christian Wegmann" userId="62c8636b-4bc7-46d0-ac0a-d0872a494299" providerId="ADAL" clId="{3BF17D74-7985-4673-B8D1-68C496EA2DC5}" dt="2018-04-04T19:12:10.424" v="786" actId="478"/>
          <ac:picMkLst>
            <pc:docMk/>
            <pc:sldMk cId="899139586" sldId="285"/>
            <ac:picMk id="160" creationId="{AD3E61CE-F463-4143-9440-A5385D0D87DC}"/>
          </ac:picMkLst>
        </pc:picChg>
        <pc:picChg chg="add mod">
          <ac:chgData name="Christian Wegmann" userId="62c8636b-4bc7-46d0-ac0a-d0872a494299" providerId="ADAL" clId="{3BF17D74-7985-4673-B8D1-68C496EA2DC5}" dt="2018-03-10T17:21:38.301" v="548" actId="571"/>
          <ac:picMkLst>
            <pc:docMk/>
            <pc:sldMk cId="899139586" sldId="285"/>
            <ac:picMk id="161" creationId="{B9A638B6-C7BA-4624-94C8-B67FE1316A32}"/>
          </ac:picMkLst>
        </pc:picChg>
        <pc:picChg chg="add mod">
          <ac:chgData name="Christian Wegmann" userId="62c8636b-4bc7-46d0-ac0a-d0872a494299" providerId="ADAL" clId="{3BF17D74-7985-4673-B8D1-68C496EA2DC5}" dt="2018-03-10T17:21:49.180" v="560" actId="571"/>
          <ac:picMkLst>
            <pc:docMk/>
            <pc:sldMk cId="899139586" sldId="285"/>
            <ac:picMk id="166" creationId="{39D08BB4-2E9C-4D6E-809C-D61A911A6031}"/>
          </ac:picMkLst>
        </pc:picChg>
        <pc:picChg chg="add mod ord">
          <ac:chgData name="Christian Wegmann" userId="62c8636b-4bc7-46d0-ac0a-d0872a494299" providerId="ADAL" clId="{3BF17D74-7985-4673-B8D1-68C496EA2DC5}" dt="2018-04-04T19:30:32.140" v="1115" actId="1035"/>
          <ac:picMkLst>
            <pc:docMk/>
            <pc:sldMk cId="899139586" sldId="285"/>
            <ac:picMk id="171" creationId="{F2902E18-DA3B-4AEC-8587-6D766615854D}"/>
          </ac:picMkLst>
        </pc:picChg>
        <pc:picChg chg="mod ord">
          <ac:chgData name="Christian Wegmann" userId="62c8636b-4bc7-46d0-ac0a-d0872a494299" providerId="ADAL" clId="{3BF17D74-7985-4673-B8D1-68C496EA2DC5}" dt="2018-04-04T19:30:50.624" v="1131" actId="1035"/>
          <ac:picMkLst>
            <pc:docMk/>
            <pc:sldMk cId="899139586" sldId="285"/>
            <ac:picMk id="202" creationId="{E49D4C71-2F22-426A-9452-A4753157B8A5}"/>
          </ac:picMkLst>
        </pc:picChg>
        <pc:picChg chg="mod">
          <ac:chgData name="Christian Wegmann" userId="62c8636b-4bc7-46d0-ac0a-d0872a494299" providerId="ADAL" clId="{3BF17D74-7985-4673-B8D1-68C496EA2DC5}" dt="2018-04-04T19:30:50.624" v="1131" actId="1035"/>
          <ac:picMkLst>
            <pc:docMk/>
            <pc:sldMk cId="899139586" sldId="285"/>
            <ac:picMk id="205" creationId="{2BD9844A-3F76-4E53-BF30-68AA8AC5724A}"/>
          </ac:picMkLst>
        </pc:picChg>
        <pc:picChg chg="mod">
          <ac:chgData name="Christian Wegmann" userId="62c8636b-4bc7-46d0-ac0a-d0872a494299" providerId="ADAL" clId="{3BF17D74-7985-4673-B8D1-68C496EA2DC5}" dt="2018-04-04T19:30:50.624" v="1131" actId="1035"/>
          <ac:picMkLst>
            <pc:docMk/>
            <pc:sldMk cId="899139586" sldId="285"/>
            <ac:picMk id="208" creationId="{1453AED7-60E4-4F40-80E2-3CD0CF07A444}"/>
          </ac:picMkLst>
        </pc:picChg>
        <pc:picChg chg="mod">
          <ac:chgData name="Christian Wegmann" userId="62c8636b-4bc7-46d0-ac0a-d0872a494299" providerId="ADAL" clId="{3BF17D74-7985-4673-B8D1-68C496EA2DC5}" dt="2018-04-04T19:32:48.812" v="1172" actId="1037"/>
          <ac:picMkLst>
            <pc:docMk/>
            <pc:sldMk cId="899139586" sldId="285"/>
            <ac:picMk id="209" creationId="{8ACBDBAA-887E-4F65-8AA7-345BEC6872F8}"/>
          </ac:picMkLst>
        </pc:picChg>
        <pc:picChg chg="mod">
          <ac:chgData name="Christian Wegmann" userId="62c8636b-4bc7-46d0-ac0a-d0872a494299" providerId="ADAL" clId="{3BF17D74-7985-4673-B8D1-68C496EA2DC5}" dt="2018-04-04T19:30:50.624" v="1131" actId="1035"/>
          <ac:picMkLst>
            <pc:docMk/>
            <pc:sldMk cId="899139586" sldId="285"/>
            <ac:picMk id="230" creationId="{6A1C9FC1-41C0-4EC4-B9EE-FE64A0D38459}"/>
          </ac:picMkLst>
        </pc:picChg>
        <pc:picChg chg="mod">
          <ac:chgData name="Christian Wegmann" userId="62c8636b-4bc7-46d0-ac0a-d0872a494299" providerId="ADAL" clId="{3BF17D74-7985-4673-B8D1-68C496EA2DC5}" dt="2018-04-04T19:30:50.624" v="1131" actId="1035"/>
          <ac:picMkLst>
            <pc:docMk/>
            <pc:sldMk cId="899139586" sldId="285"/>
            <ac:picMk id="237" creationId="{998CF1BA-D8D8-44DF-A0E8-91D761CDF5E1}"/>
          </ac:picMkLst>
        </pc:picChg>
        <pc:picChg chg="add mod ord modCrop">
          <ac:chgData name="Christian Wegmann" userId="62c8636b-4bc7-46d0-ac0a-d0872a494299" providerId="ADAL" clId="{3BF17D74-7985-4673-B8D1-68C496EA2DC5}" dt="2018-04-04T19:30:50.624" v="1131" actId="1035"/>
          <ac:picMkLst>
            <pc:docMk/>
            <pc:sldMk cId="899139586" sldId="285"/>
            <ac:picMk id="1026" creationId="{22CA1A43-DDEB-4CA4-8521-00A5E076C984}"/>
          </ac:picMkLst>
        </pc:picChg>
        <pc:picChg chg="add mod ord">
          <ac:chgData name="Christian Wegmann" userId="62c8636b-4bc7-46d0-ac0a-d0872a494299" providerId="ADAL" clId="{3BF17D74-7985-4673-B8D1-68C496EA2DC5}" dt="2018-04-04T19:30:32.140" v="1115" actId="1035"/>
          <ac:picMkLst>
            <pc:docMk/>
            <pc:sldMk cId="899139586" sldId="285"/>
            <ac:picMk id="1028" creationId="{8F291FCA-DC9D-4F74-AA5E-1F2AE126FF36}"/>
          </ac:picMkLst>
        </pc:picChg>
        <pc:picChg chg="add del mod modCrop">
          <ac:chgData name="Christian Wegmann" userId="62c8636b-4bc7-46d0-ac0a-d0872a494299" providerId="ADAL" clId="{3BF17D74-7985-4673-B8D1-68C496EA2DC5}" dt="2018-03-10T16:19:45.415" v="301" actId="478"/>
          <ac:picMkLst>
            <pc:docMk/>
            <pc:sldMk cId="899139586" sldId="285"/>
            <ac:picMk id="1030" creationId="{0FA90537-9BD8-4806-BF66-3977F52CF91D}"/>
          </ac:picMkLst>
        </pc:picChg>
        <pc:picChg chg="add mod">
          <ac:chgData name="Christian Wegmann" userId="62c8636b-4bc7-46d0-ac0a-d0872a494299" providerId="ADAL" clId="{3BF17D74-7985-4673-B8D1-68C496EA2DC5}" dt="2018-03-10T17:21:21.261" v="540" actId="1076"/>
          <ac:picMkLst>
            <pc:docMk/>
            <pc:sldMk cId="899139586" sldId="285"/>
            <ac:picMk id="1032" creationId="{76313CC4-4381-47F0-8C08-28197C632668}"/>
          </ac:picMkLst>
        </pc:picChg>
        <pc:picChg chg="add del mod modCrop">
          <ac:chgData name="Christian Wegmann" userId="62c8636b-4bc7-46d0-ac0a-d0872a494299" providerId="ADAL" clId="{3BF17D74-7985-4673-B8D1-68C496EA2DC5}" dt="2018-04-04T19:32:02.168" v="1151" actId="478"/>
          <ac:picMkLst>
            <pc:docMk/>
            <pc:sldMk cId="899139586" sldId="285"/>
            <ac:picMk id="1034" creationId="{5B64F0A0-5BC6-49A1-BB83-D77AC479D17E}"/>
          </ac:picMkLst>
        </pc:picChg>
        <pc:picChg chg="add mod">
          <ac:chgData name="Christian Wegmann" userId="62c8636b-4bc7-46d0-ac0a-d0872a494299" providerId="ADAL" clId="{3BF17D74-7985-4673-B8D1-68C496EA2DC5}" dt="2018-04-04T19:30:32.140" v="1115" actId="1035"/>
          <ac:picMkLst>
            <pc:docMk/>
            <pc:sldMk cId="899139586" sldId="285"/>
            <ac:picMk id="1036" creationId="{76096A20-8833-4757-A71E-845C99D30CE7}"/>
          </ac:picMkLst>
        </pc:picChg>
        <pc:picChg chg="add del mod ord">
          <ac:chgData name="Christian Wegmann" userId="62c8636b-4bc7-46d0-ac0a-d0872a494299" providerId="ADAL" clId="{3BF17D74-7985-4673-B8D1-68C496EA2DC5}" dt="2018-04-04T19:12:10.424" v="786" actId="478"/>
          <ac:picMkLst>
            <pc:docMk/>
            <pc:sldMk cId="899139586" sldId="285"/>
            <ac:picMk id="1038" creationId="{25029D8B-51C6-4C00-AAD8-759C44E47D50}"/>
          </ac:picMkLst>
        </pc:picChg>
        <pc:cxnChg chg="mod">
          <ac:chgData name="Christian Wegmann" userId="62c8636b-4bc7-46d0-ac0a-d0872a494299" providerId="ADAL" clId="{3BF17D74-7985-4673-B8D1-68C496EA2DC5}" dt="2018-04-04T19:30:50.624" v="1131" actId="1035"/>
          <ac:cxnSpMkLst>
            <pc:docMk/>
            <pc:sldMk cId="899139586" sldId="285"/>
            <ac:cxnSpMk id="47" creationId="{C233168F-8ABB-4E1D-B637-7CC3D89515F2}"/>
          </ac:cxnSpMkLst>
        </pc:cxnChg>
        <pc:cxnChg chg="add mod">
          <ac:chgData name="Christian Wegmann" userId="62c8636b-4bc7-46d0-ac0a-d0872a494299" providerId="ADAL" clId="{3BF17D74-7985-4673-B8D1-68C496EA2DC5}" dt="2018-04-04T19:30:50.624" v="1131" actId="1035"/>
          <ac:cxnSpMkLst>
            <pc:docMk/>
            <pc:sldMk cId="899139586" sldId="285"/>
            <ac:cxnSpMk id="110" creationId="{730613CD-A250-4F10-8475-197B73ECB9DD}"/>
          </ac:cxnSpMkLst>
        </pc:cxnChg>
        <pc:cxnChg chg="mod">
          <ac:chgData name="Christian Wegmann" userId="62c8636b-4bc7-46d0-ac0a-d0872a494299" providerId="ADAL" clId="{3BF17D74-7985-4673-B8D1-68C496EA2DC5}" dt="2018-04-04T19:30:32.140" v="1115" actId="1035"/>
          <ac:cxnSpMkLst>
            <pc:docMk/>
            <pc:sldMk cId="899139586" sldId="285"/>
            <ac:cxnSpMk id="112" creationId="{3E53F6AC-26C6-4580-BE90-D97842E758FF}"/>
          </ac:cxnSpMkLst>
        </pc:cxnChg>
        <pc:cxnChg chg="mod">
          <ac:chgData name="Christian Wegmann" userId="62c8636b-4bc7-46d0-ac0a-d0872a494299" providerId="ADAL" clId="{3BF17D74-7985-4673-B8D1-68C496EA2DC5}" dt="2018-04-04T19:30:32.140" v="1115" actId="1035"/>
          <ac:cxnSpMkLst>
            <pc:docMk/>
            <pc:sldMk cId="899139586" sldId="285"/>
            <ac:cxnSpMk id="113" creationId="{FC305BC4-BD27-4928-81CC-E09C9C4166EF}"/>
          </ac:cxnSpMkLst>
        </pc:cxnChg>
        <pc:cxnChg chg="add mod">
          <ac:chgData name="Christian Wegmann" userId="62c8636b-4bc7-46d0-ac0a-d0872a494299" providerId="ADAL" clId="{3BF17D74-7985-4673-B8D1-68C496EA2DC5}" dt="2018-04-04T19:30:50.624" v="1131" actId="1035"/>
          <ac:cxnSpMkLst>
            <pc:docMk/>
            <pc:sldMk cId="899139586" sldId="285"/>
            <ac:cxnSpMk id="114" creationId="{71EC8197-9742-4DA3-A063-4793325047F7}"/>
          </ac:cxnSpMkLst>
        </pc:cxnChg>
        <pc:cxnChg chg="del mod ord">
          <ac:chgData name="Christian Wegmann" userId="62c8636b-4bc7-46d0-ac0a-d0872a494299" providerId="ADAL" clId="{3BF17D74-7985-4673-B8D1-68C496EA2DC5}" dt="2018-03-10T16:18:30.352" v="284" actId="478"/>
          <ac:cxnSpMkLst>
            <pc:docMk/>
            <pc:sldMk cId="899139586" sldId="285"/>
            <ac:cxnSpMk id="126" creationId="{F86D09BA-1EF9-40AE-9835-4839261C03EA}"/>
          </ac:cxnSpMkLst>
        </pc:cxnChg>
        <pc:cxnChg chg="add mod">
          <ac:chgData name="Christian Wegmann" userId="62c8636b-4bc7-46d0-ac0a-d0872a494299" providerId="ADAL" clId="{3BF17D74-7985-4673-B8D1-68C496EA2DC5}" dt="2018-04-04T19:30:50.624" v="1131" actId="1035"/>
          <ac:cxnSpMkLst>
            <pc:docMk/>
            <pc:sldMk cId="899139586" sldId="285"/>
            <ac:cxnSpMk id="129" creationId="{62984E7D-6BEF-479E-B900-553D6ECE650A}"/>
          </ac:cxnSpMkLst>
        </pc:cxnChg>
        <pc:cxnChg chg="add del mod">
          <ac:chgData name="Christian Wegmann" userId="62c8636b-4bc7-46d0-ac0a-d0872a494299" providerId="ADAL" clId="{3BF17D74-7985-4673-B8D1-68C496EA2DC5}" dt="2018-04-04T19:22:16.547" v="963" actId="478"/>
          <ac:cxnSpMkLst>
            <pc:docMk/>
            <pc:sldMk cId="899139586" sldId="285"/>
            <ac:cxnSpMk id="130" creationId="{C0589EA1-63DA-4995-A3A5-0BF0B5A9C5FE}"/>
          </ac:cxnSpMkLst>
        </pc:cxnChg>
        <pc:cxnChg chg="add del mod">
          <ac:chgData name="Christian Wegmann" userId="62c8636b-4bc7-46d0-ac0a-d0872a494299" providerId="ADAL" clId="{3BF17D74-7985-4673-B8D1-68C496EA2DC5}" dt="2018-03-10T17:27:24.199" v="612" actId="478"/>
          <ac:cxnSpMkLst>
            <pc:docMk/>
            <pc:sldMk cId="899139586" sldId="285"/>
            <ac:cxnSpMk id="134" creationId="{DAC752E1-7BB1-4319-9B02-12B0D269E16A}"/>
          </ac:cxnSpMkLst>
        </pc:cxnChg>
        <pc:cxnChg chg="mod">
          <ac:chgData name="Christian Wegmann" userId="62c8636b-4bc7-46d0-ac0a-d0872a494299" providerId="ADAL" clId="{3BF17D74-7985-4673-B8D1-68C496EA2DC5}" dt="2018-04-04T19:30:32.140" v="1115" actId="1035"/>
          <ac:cxnSpMkLst>
            <pc:docMk/>
            <pc:sldMk cId="899139586" sldId="285"/>
            <ac:cxnSpMk id="135" creationId="{99D3FB0A-10D6-45D3-B5DE-B750F04F3E54}"/>
          </ac:cxnSpMkLst>
        </pc:cxnChg>
        <pc:cxnChg chg="mod">
          <ac:chgData name="Christian Wegmann" userId="62c8636b-4bc7-46d0-ac0a-d0872a494299" providerId="ADAL" clId="{3BF17D74-7985-4673-B8D1-68C496EA2DC5}" dt="2018-04-04T19:30:50.624" v="1131" actId="1035"/>
          <ac:cxnSpMkLst>
            <pc:docMk/>
            <pc:sldMk cId="899139586" sldId="285"/>
            <ac:cxnSpMk id="137" creationId="{5689EB1D-A4E6-4B2A-B710-DFC4D3513FF4}"/>
          </ac:cxnSpMkLst>
        </pc:cxnChg>
        <pc:cxnChg chg="del">
          <ac:chgData name="Christian Wegmann" userId="62c8636b-4bc7-46d0-ac0a-d0872a494299" providerId="ADAL" clId="{3BF17D74-7985-4673-B8D1-68C496EA2DC5}" dt="2018-03-10T16:17:56.098" v="278" actId="478"/>
          <ac:cxnSpMkLst>
            <pc:docMk/>
            <pc:sldMk cId="899139586" sldId="285"/>
            <ac:cxnSpMk id="147" creationId="{142B6B0B-096D-4CE7-AE5D-7C1EC0C2C93F}"/>
          </ac:cxnSpMkLst>
        </pc:cxnChg>
        <pc:cxnChg chg="del mod">
          <ac:chgData name="Christian Wegmann" userId="62c8636b-4bc7-46d0-ac0a-d0872a494299" providerId="ADAL" clId="{3BF17D74-7985-4673-B8D1-68C496EA2DC5}" dt="2018-04-04T19:27:11.576" v="1044" actId="478"/>
          <ac:cxnSpMkLst>
            <pc:docMk/>
            <pc:sldMk cId="899139586" sldId="285"/>
            <ac:cxnSpMk id="152" creationId="{100E9364-233A-4446-A527-C77BDAE7B08B}"/>
          </ac:cxnSpMkLst>
        </pc:cxnChg>
        <pc:cxnChg chg="del mod">
          <ac:chgData name="Christian Wegmann" userId="62c8636b-4bc7-46d0-ac0a-d0872a494299" providerId="ADAL" clId="{3BF17D74-7985-4673-B8D1-68C496EA2DC5}" dt="2018-04-04T19:27:11.576" v="1044" actId="478"/>
          <ac:cxnSpMkLst>
            <pc:docMk/>
            <pc:sldMk cId="899139586" sldId="285"/>
            <ac:cxnSpMk id="157" creationId="{41ED4F9F-40D6-4B46-945B-3FF765D817A8}"/>
          </ac:cxnSpMkLst>
        </pc:cxnChg>
        <pc:cxnChg chg="add mod">
          <ac:chgData name="Christian Wegmann" userId="62c8636b-4bc7-46d0-ac0a-d0872a494299" providerId="ADAL" clId="{3BF17D74-7985-4673-B8D1-68C496EA2DC5}" dt="2018-04-04T19:30:50.624" v="1131" actId="1035"/>
          <ac:cxnSpMkLst>
            <pc:docMk/>
            <pc:sldMk cId="899139586" sldId="285"/>
            <ac:cxnSpMk id="167" creationId="{A97772B8-C83D-496D-BF8F-E202B1EDEF99}"/>
          </ac:cxnSpMkLst>
        </pc:cxnChg>
        <pc:cxnChg chg="add mod">
          <ac:chgData name="Christian Wegmann" userId="62c8636b-4bc7-46d0-ac0a-d0872a494299" providerId="ADAL" clId="{3BF17D74-7985-4673-B8D1-68C496EA2DC5}" dt="2018-04-04T19:30:32.140" v="1115" actId="1035"/>
          <ac:cxnSpMkLst>
            <pc:docMk/>
            <pc:sldMk cId="899139586" sldId="285"/>
            <ac:cxnSpMk id="169" creationId="{0CA4DC3A-8E02-472E-A891-4574AE9F7D4B}"/>
          </ac:cxnSpMkLst>
        </pc:cxnChg>
        <pc:cxnChg chg="mod">
          <ac:chgData name="Christian Wegmann" userId="62c8636b-4bc7-46d0-ac0a-d0872a494299" providerId="ADAL" clId="{3BF17D74-7985-4673-B8D1-68C496EA2DC5}" dt="2018-04-04T19:30:32.140" v="1115" actId="1035"/>
          <ac:cxnSpMkLst>
            <pc:docMk/>
            <pc:sldMk cId="899139586" sldId="285"/>
            <ac:cxnSpMk id="170" creationId="{97D0DE66-D8FC-4F6E-A11F-65813A63436A}"/>
          </ac:cxnSpMkLst>
        </pc:cxnChg>
        <pc:cxnChg chg="add mod">
          <ac:chgData name="Christian Wegmann" userId="62c8636b-4bc7-46d0-ac0a-d0872a494299" providerId="ADAL" clId="{3BF17D74-7985-4673-B8D1-68C496EA2DC5}" dt="2018-04-04T19:30:50.624" v="1131" actId="1035"/>
          <ac:cxnSpMkLst>
            <pc:docMk/>
            <pc:sldMk cId="899139586" sldId="285"/>
            <ac:cxnSpMk id="186" creationId="{E08CDD56-19FF-4098-B9C3-ABDDE9BD9578}"/>
          </ac:cxnSpMkLst>
        </pc:cxnChg>
        <pc:cxnChg chg="del mod">
          <ac:chgData name="Christian Wegmann" userId="62c8636b-4bc7-46d0-ac0a-d0872a494299" providerId="ADAL" clId="{3BF17D74-7985-4673-B8D1-68C496EA2DC5}" dt="2018-04-04T19:27:11.576" v="1044" actId="478"/>
          <ac:cxnSpMkLst>
            <pc:docMk/>
            <pc:sldMk cId="899139586" sldId="285"/>
            <ac:cxnSpMk id="187" creationId="{D5828A6A-9E17-4F25-83EC-53159270FA48}"/>
          </ac:cxnSpMkLst>
        </pc:cxnChg>
        <pc:cxnChg chg="del mod">
          <ac:chgData name="Christian Wegmann" userId="62c8636b-4bc7-46d0-ac0a-d0872a494299" providerId="ADAL" clId="{3BF17D74-7985-4673-B8D1-68C496EA2DC5}" dt="2018-04-04T19:27:11.576" v="1044" actId="478"/>
          <ac:cxnSpMkLst>
            <pc:docMk/>
            <pc:sldMk cId="899139586" sldId="285"/>
            <ac:cxnSpMk id="221" creationId="{2103ED9A-A066-4E2E-8865-2AAA5DC6FB81}"/>
          </ac:cxnSpMkLst>
        </pc:cxnChg>
        <pc:cxnChg chg="del mod">
          <ac:chgData name="Christian Wegmann" userId="62c8636b-4bc7-46d0-ac0a-d0872a494299" providerId="ADAL" clId="{3BF17D74-7985-4673-B8D1-68C496EA2DC5}" dt="2018-04-04T19:27:11.576" v="1044" actId="478"/>
          <ac:cxnSpMkLst>
            <pc:docMk/>
            <pc:sldMk cId="899139586" sldId="285"/>
            <ac:cxnSpMk id="223" creationId="{FF566995-2EE3-487A-A49B-012C753E5990}"/>
          </ac:cxnSpMkLst>
        </pc:cxnChg>
        <pc:cxnChg chg="del mod">
          <ac:chgData name="Christian Wegmann" userId="62c8636b-4bc7-46d0-ac0a-d0872a494299" providerId="ADAL" clId="{3BF17D74-7985-4673-B8D1-68C496EA2DC5}" dt="2018-04-04T19:24:39.124" v="987" actId="478"/>
          <ac:cxnSpMkLst>
            <pc:docMk/>
            <pc:sldMk cId="899139586" sldId="285"/>
            <ac:cxnSpMk id="224" creationId="{FE228C46-A3B8-4077-A793-C11D289B55D8}"/>
          </ac:cxnSpMkLst>
        </pc:cxnChg>
        <pc:cxnChg chg="mod">
          <ac:chgData name="Christian Wegmann" userId="62c8636b-4bc7-46d0-ac0a-d0872a494299" providerId="ADAL" clId="{3BF17D74-7985-4673-B8D1-68C496EA2DC5}" dt="2018-04-04T19:32:22.712" v="1152" actId="14100"/>
          <ac:cxnSpMkLst>
            <pc:docMk/>
            <pc:sldMk cId="899139586" sldId="285"/>
            <ac:cxnSpMk id="231" creationId="{33EA1833-848D-4458-8744-815E06949F01}"/>
          </ac:cxnSpMkLst>
        </pc:cxnChg>
        <pc:cxnChg chg="mod">
          <ac:chgData name="Christian Wegmann" userId="62c8636b-4bc7-46d0-ac0a-d0872a494299" providerId="ADAL" clId="{3BF17D74-7985-4673-B8D1-68C496EA2DC5}" dt="2018-04-04T19:30:50.624" v="1131" actId="1035"/>
          <ac:cxnSpMkLst>
            <pc:docMk/>
            <pc:sldMk cId="899139586" sldId="285"/>
            <ac:cxnSpMk id="241" creationId="{B760A723-CF03-4971-813A-051808A58F0A}"/>
          </ac:cxnSpMkLst>
        </pc:cxnChg>
      </pc:sldChg>
      <pc:sldChg chg="add del">
        <pc:chgData name="Christian Wegmann" userId="62c8636b-4bc7-46d0-ac0a-d0872a494299" providerId="ADAL" clId="{3BF17D74-7985-4673-B8D1-68C496EA2DC5}" dt="2018-04-04T19:33:37.406" v="1173" actId="2696"/>
        <pc:sldMkLst>
          <pc:docMk/>
          <pc:sldMk cId="1504497718" sldId="2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4861AF-F511-4F12-A243-FB3AA2AA6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a:extLst>
              <a:ext uri="{FF2B5EF4-FFF2-40B4-BE49-F238E27FC236}">
                <a16:creationId xmlns:a16="http://schemas.microsoft.com/office/drawing/2014/main" id="{A9C1908C-C992-450E-ADF2-51A7A2E7F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D780B9-D29D-4EDD-929B-8105C6AF54C8}" type="datetimeFigureOut">
              <a:rPr lang="de-CH" smtClean="0"/>
              <a:t>02.12.2018</a:t>
            </a:fld>
            <a:endParaRPr lang="de-CH"/>
          </a:p>
        </p:txBody>
      </p:sp>
      <p:sp>
        <p:nvSpPr>
          <p:cNvPr id="4" name="Footer Placeholder 3">
            <a:extLst>
              <a:ext uri="{FF2B5EF4-FFF2-40B4-BE49-F238E27FC236}">
                <a16:creationId xmlns:a16="http://schemas.microsoft.com/office/drawing/2014/main" id="{C083B0A2-9A95-4B31-8F52-C76E985B12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a:extLst>
              <a:ext uri="{FF2B5EF4-FFF2-40B4-BE49-F238E27FC236}">
                <a16:creationId xmlns:a16="http://schemas.microsoft.com/office/drawing/2014/main" id="{15DAF0D2-DC9A-44A5-847A-47D4A6C80C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ED1E41-F95F-4D26-A4D5-2DAEE9382FB4}" type="slidenum">
              <a:rPr lang="de-CH" smtClean="0"/>
              <a:t>‹#›</a:t>
            </a:fld>
            <a:endParaRPr lang="de-CH"/>
          </a:p>
        </p:txBody>
      </p:sp>
    </p:spTree>
    <p:extLst>
      <p:ext uri="{BB962C8B-B14F-4D97-AF65-F5344CB8AC3E}">
        <p14:creationId xmlns:p14="http://schemas.microsoft.com/office/powerpoint/2010/main" val="2836179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8F0C-DB03-4D08-9059-9979641CEEA3}"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3E14B-FBB8-4244-8A5C-6EB48A6EED1C}" type="slidenum">
              <a:rPr lang="en-US" smtClean="0"/>
              <a:t>‹#›</a:t>
            </a:fld>
            <a:endParaRPr lang="en-US"/>
          </a:p>
        </p:txBody>
      </p:sp>
    </p:spTree>
    <p:extLst>
      <p:ext uri="{BB962C8B-B14F-4D97-AF65-F5344CB8AC3E}">
        <p14:creationId xmlns:p14="http://schemas.microsoft.com/office/powerpoint/2010/main" val="324789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4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2.xml"/><Relationship Id="rId4" Type="http://schemas.microsoft.com/office/2007/relationships/hdphoto" Target="../media/hdphoto5.wdp"/></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2808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41880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2578190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21399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09624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1932512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255606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409537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272625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1379640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Tree>
    <p:extLst>
      <p:ext uri="{BB962C8B-B14F-4D97-AF65-F5344CB8AC3E}">
        <p14:creationId xmlns:p14="http://schemas.microsoft.com/office/powerpoint/2010/main" val="218750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887779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25440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1681774023"/>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4552063"/>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54961085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6" name="Footer Placeholder 5"/>
          <p:cNvSpPr>
            <a:spLocks noGrp="1"/>
          </p:cNvSpPr>
          <p:nvPr>
            <p:ph type="ftr" sz="quarter" idx="11"/>
          </p:nvPr>
        </p:nvSpPr>
        <p:spPr/>
        <p:txBody>
          <a:bodyPr/>
          <a:lstStyle/>
          <a:p>
            <a:r>
              <a:rPr lang="en-US">
                <a:solidFill>
                  <a:srgbClr val="073E87"/>
                </a:solidFill>
                <a:latin typeface="Candara"/>
              </a:rPr>
              <a:t>Confidential</a:t>
            </a:r>
          </a:p>
        </p:txBody>
      </p:sp>
      <p:sp>
        <p:nvSpPr>
          <p:cNvPr id="7" name="Slide Number Placeholder 6"/>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9" name="Content Placeholder 8"/>
          <p:cNvSpPr>
            <a:spLocks noGrp="1"/>
          </p:cNvSpPr>
          <p:nvPr>
            <p:ph sz="quarter" idx="13"/>
          </p:nvPr>
        </p:nvSpPr>
        <p:spPr>
          <a:xfrm>
            <a:off x="902207"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84540"/>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8" name="Footer Placeholder 7"/>
          <p:cNvSpPr>
            <a:spLocks noGrp="1"/>
          </p:cNvSpPr>
          <p:nvPr>
            <p:ph type="ftr" sz="quarter" idx="11"/>
          </p:nvPr>
        </p:nvSpPr>
        <p:spPr/>
        <p:txBody>
          <a:bodyPr/>
          <a:lstStyle/>
          <a:p>
            <a:r>
              <a:rPr lang="en-US">
                <a:solidFill>
                  <a:srgbClr val="073E87"/>
                </a:solidFill>
                <a:latin typeface="Candara"/>
              </a:rPr>
              <a:t>Confidential</a:t>
            </a:r>
          </a:p>
        </p:txBody>
      </p:sp>
      <p:sp>
        <p:nvSpPr>
          <p:cNvPr id="9" name="Slide Number Placeholder 8"/>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2825477339"/>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4" name="Footer Placeholder 3"/>
          <p:cNvSpPr>
            <a:spLocks noGrp="1"/>
          </p:cNvSpPr>
          <p:nvPr>
            <p:ph type="ftr" sz="quarter" idx="11"/>
          </p:nvPr>
        </p:nvSpPr>
        <p:spPr/>
        <p:txBody>
          <a:bodyPr/>
          <a:lstStyle/>
          <a:p>
            <a:r>
              <a:rPr lang="en-US">
                <a:solidFill>
                  <a:srgbClr val="073E87"/>
                </a:solidFill>
                <a:latin typeface="Candara"/>
              </a:rPr>
              <a:t>Confidential</a:t>
            </a:r>
          </a:p>
        </p:txBody>
      </p:sp>
      <p:sp>
        <p:nvSpPr>
          <p:cNvPr id="5" name="Slide Number Placeholder 4"/>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4207133030"/>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Date Placeholder 1"/>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3" name="Footer Placeholder 2"/>
          <p:cNvSpPr>
            <a:spLocks noGrp="1"/>
          </p:cNvSpPr>
          <p:nvPr>
            <p:ph type="ftr" sz="quarter" idx="11"/>
          </p:nvPr>
        </p:nvSpPr>
        <p:spPr/>
        <p:txBody>
          <a:bodyPr/>
          <a:lstStyle/>
          <a:p>
            <a:r>
              <a:rPr lang="en-US">
                <a:solidFill>
                  <a:srgbClr val="073E87"/>
                </a:solidFill>
                <a:latin typeface="Candara"/>
              </a:rPr>
              <a:t>Confidential</a:t>
            </a:r>
          </a:p>
        </p:txBody>
      </p:sp>
      <p:sp>
        <p:nvSpPr>
          <p:cNvPr id="4" name="Slide Number Placeholder 3"/>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1843737905"/>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sp>
        <p:nvSpPr>
          <p:cNvPr id="5" name="Date Placeholder 4"/>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6" name="Footer Placeholder 5"/>
          <p:cNvSpPr>
            <a:spLocks noGrp="1"/>
          </p:cNvSpPr>
          <p:nvPr>
            <p:ph type="ftr" sz="quarter" idx="11"/>
          </p:nvPr>
        </p:nvSpPr>
        <p:spPr/>
        <p:txBody>
          <a:bodyPr/>
          <a:lstStyle/>
          <a:p>
            <a:r>
              <a:rPr lang="en-US">
                <a:solidFill>
                  <a:srgbClr val="073E87"/>
                </a:solidFill>
                <a:latin typeface="Candara"/>
              </a:rPr>
              <a:t>Confidential</a:t>
            </a:r>
          </a:p>
        </p:txBody>
      </p:sp>
      <p:sp>
        <p:nvSpPr>
          <p:cNvPr id="7" name="Slide Number Placeholder 6"/>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767813"/>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6" name="Footer Placeholder 5"/>
          <p:cNvSpPr>
            <a:spLocks noGrp="1"/>
          </p:cNvSpPr>
          <p:nvPr>
            <p:ph type="ftr" sz="quarter" idx="11"/>
          </p:nvPr>
        </p:nvSpPr>
        <p:spPr/>
        <p:txBody>
          <a:bodyPr/>
          <a:lstStyle/>
          <a:p>
            <a:r>
              <a:rPr lang="en-US">
                <a:solidFill>
                  <a:srgbClr val="073E87"/>
                </a:solidFill>
                <a:latin typeface="Candara"/>
              </a:rPr>
              <a:t>Confidential</a:t>
            </a:r>
          </a:p>
        </p:txBody>
      </p:sp>
      <p:sp>
        <p:nvSpPr>
          <p:cNvPr id="7" name="Slide Number Placeholder 6"/>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Tree>
    <p:extLst>
      <p:ext uri="{BB962C8B-B14F-4D97-AF65-F5344CB8AC3E}">
        <p14:creationId xmlns:p14="http://schemas.microsoft.com/office/powerpoint/2010/main" val="387999425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228162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3425208216"/>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800666"/>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solidFill>
                  <a:srgbClr val="073E87"/>
                </a:solidFill>
              </a:rPr>
              <a:pPr/>
              <a:t>December 2, 2018</a:t>
            </a:fld>
            <a:endParaRPr lang="en-US" dirty="0">
              <a:solidFill>
                <a:srgbClr val="073E87"/>
              </a:solidFill>
            </a:endParaRPr>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solidFill>
                  <a:srgbClr val="073E87"/>
                </a:solidFill>
              </a:rPr>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solidFill>
                  <a:srgbClr val="073E87"/>
                </a:solidFill>
              </a:rPr>
              <a:pPr/>
              <a:t>‹#›</a:t>
            </a:fld>
            <a:endParaRPr lang="en-US" dirty="0">
              <a:solidFill>
                <a:srgbClr val="073E87"/>
              </a:solidFill>
            </a:endParaRPr>
          </a:p>
        </p:txBody>
      </p:sp>
    </p:spTree>
    <p:extLst>
      <p:ext uri="{BB962C8B-B14F-4D97-AF65-F5344CB8AC3E}">
        <p14:creationId xmlns:p14="http://schemas.microsoft.com/office/powerpoint/2010/main" val="1909758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38535564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054283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192210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1755634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3589416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3903243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425573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4">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138397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6985647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4009607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38720077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018" y="54481"/>
            <a:ext cx="3845961" cy="1922982"/>
          </a:xfrm>
          <a:prstGeom prst="rect">
            <a:avLst/>
          </a:prstGeom>
        </p:spPr>
      </p:pic>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1548749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20805078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1991" y="54481"/>
            <a:ext cx="3845961" cy="1922982"/>
          </a:xfrm>
          <a:prstGeom prst="rect">
            <a:avLst/>
          </a:prstGeom>
        </p:spPr>
      </p:pic>
    </p:spTree>
    <p:extLst>
      <p:ext uri="{BB962C8B-B14F-4D97-AF65-F5344CB8AC3E}">
        <p14:creationId xmlns:p14="http://schemas.microsoft.com/office/powerpoint/2010/main" val="40914883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3647010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1959811" y="4836909"/>
            <a:ext cx="9316829"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083097" y="5783659"/>
            <a:ext cx="9106640"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744504" y="5530828"/>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Tree>
    <p:extLst>
      <p:ext uri="{BB962C8B-B14F-4D97-AF65-F5344CB8AC3E}">
        <p14:creationId xmlns:p14="http://schemas.microsoft.com/office/powerpoint/2010/main" val="146158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t>December 2, 2018</a:t>
            </a:fld>
            <a:endParaRPr lang="en-US" dirty="0"/>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pPr/>
              <a:t>‹#›</a:t>
            </a:fld>
            <a:endParaRPr lang="en-US" dirty="0"/>
          </a:p>
        </p:txBody>
      </p:sp>
    </p:spTree>
    <p:extLst>
      <p:ext uri="{BB962C8B-B14F-4D97-AF65-F5344CB8AC3E}">
        <p14:creationId xmlns:p14="http://schemas.microsoft.com/office/powerpoint/2010/main" val="383647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180933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0761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1748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20AB0-D943-4E26-B0C0-37EB45539734}" type="datetime4">
              <a:rPr lang="en-US" smtClean="0"/>
              <a:t>December 2, 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FE423-99AA-8A44-92E3-1EA415DCE0E9}" type="slidenum">
              <a:rPr lang="en-US" smtClean="0"/>
              <a:t>‹#›</a:t>
            </a:fld>
            <a:endParaRPr lang="en-US"/>
          </a:p>
        </p:txBody>
      </p:sp>
    </p:spTree>
    <p:extLst>
      <p:ext uri="{BB962C8B-B14F-4D97-AF65-F5344CB8AC3E}">
        <p14:creationId xmlns:p14="http://schemas.microsoft.com/office/powerpoint/2010/main" val="4116202183"/>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9" r:id="rId3"/>
    <p:sldLayoutId id="2147483668" r:id="rId4"/>
    <p:sldLayoutId id="2147483649" r:id="rId5"/>
    <p:sldLayoutId id="2147483660" r:id="rId6"/>
    <p:sldLayoutId id="2147483651" r:id="rId7"/>
    <p:sldLayoutId id="2147483666" r:id="rId8"/>
    <p:sldLayoutId id="2147483661" r:id="rId9"/>
    <p:sldLayoutId id="2147483653" r:id="rId10"/>
    <p:sldLayoutId id="2147483663" r:id="rId11"/>
    <p:sldLayoutId id="2147483670" r:id="rId12"/>
    <p:sldLayoutId id="2147483671" r:id="rId13"/>
    <p:sldLayoutId id="2147483672" r:id="rId14"/>
    <p:sldLayoutId id="2147483673" r:id="rId15"/>
    <p:sldLayoutId id="2147483650" r:id="rId16"/>
    <p:sldLayoutId id="2147483662" r:id="rId17"/>
    <p:sldLayoutId id="2147483652" r:id="rId18"/>
    <p:sldLayoutId id="2147483674" r:id="rId19"/>
    <p:sldLayoutId id="2147483665" r:id="rId20"/>
  </p:sldLayoutIdLst>
  <p:hf hdr="0" dt="0"/>
  <p:txStyles>
    <p:titleStyle>
      <a:lvl1pPr algn="ctr" defTabSz="457200" rtl="0" eaLnBrk="1" latinLnBrk="0" hangingPunct="1">
        <a:spcBef>
          <a:spcPct val="0"/>
        </a:spcBef>
        <a:buNone/>
        <a:defRPr sz="2600" b="1" kern="1200">
          <a:solidFill>
            <a:srgbClr val="000000"/>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r>
              <a:rPr lang="en-US">
                <a:solidFill>
                  <a:srgbClr val="073E87"/>
                </a:solidFill>
                <a:latin typeface="Candara"/>
              </a:rPr>
              <a:t>Confidential</a:t>
            </a:r>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9331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hf hd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medium.com/tensorflow/real-time-human-pose-estimation-in-the-browser-with-tensorflow-js-7dd0bc881cd5"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tensorflow/real-time-human-pose-estimation-in-the-browser-with-tensorflow-js-7dd0bc881cd5" TargetMode="External"/><Relationship Id="rId3" Type="http://schemas.openxmlformats.org/officeDocument/2006/relationships/image" Target="../media/image27.png"/><Relationship Id="rId7" Type="http://schemas.openxmlformats.org/officeDocument/2006/relationships/image" Target="../media/image31.gi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hyperlink" Target="https://medium.com/tensorflow/real-time-human-pose-estimation-in-the-browser-with-tensorflow-js-7dd0bc881cd5" TargetMode="External"/><Relationship Id="rId3" Type="http://schemas.openxmlformats.org/officeDocument/2006/relationships/image" Target="../media/image27.png"/><Relationship Id="rId7"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medium.com/tensorflow/real-time-human-pose-estimation-in-the-browser-with-tensorflow-js-7dd0bc881cd5" TargetMode="External"/><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gif"/><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12D3-CF2F-4E1A-ACD9-BCB445D73F47}"/>
              </a:ext>
            </a:extLst>
          </p:cNvPr>
          <p:cNvSpPr>
            <a:spLocks noGrp="1"/>
          </p:cNvSpPr>
          <p:nvPr>
            <p:ph type="ctrTitle"/>
          </p:nvPr>
        </p:nvSpPr>
        <p:spPr/>
        <p:txBody>
          <a:bodyPr/>
          <a:lstStyle/>
          <a:p>
            <a:r>
              <a:rPr lang="en-US" dirty="0"/>
              <a:t>Flying Drones with Gestures</a:t>
            </a:r>
          </a:p>
        </p:txBody>
      </p:sp>
      <p:sp>
        <p:nvSpPr>
          <p:cNvPr id="3" name="Subtitle 2">
            <a:extLst>
              <a:ext uri="{FF2B5EF4-FFF2-40B4-BE49-F238E27FC236}">
                <a16:creationId xmlns:a16="http://schemas.microsoft.com/office/drawing/2014/main" id="{5C833BCE-04FE-4DA5-A399-3E6E7C30E1E2}"/>
              </a:ext>
            </a:extLst>
          </p:cNvPr>
          <p:cNvSpPr>
            <a:spLocks noGrp="1"/>
          </p:cNvSpPr>
          <p:nvPr>
            <p:ph type="subTitle" idx="1"/>
          </p:nvPr>
        </p:nvSpPr>
        <p:spPr/>
        <p:txBody>
          <a:bodyPr/>
          <a:lstStyle/>
          <a:p>
            <a:r>
              <a:rPr lang="en-US" dirty="0" err="1"/>
              <a:t>Laleh</a:t>
            </a:r>
            <a:r>
              <a:rPr lang="en-US" dirty="0"/>
              <a:t> Safari | Pascal </a:t>
            </a:r>
            <a:r>
              <a:rPr lang="en-US" dirty="0" err="1"/>
              <a:t>Schambach</a:t>
            </a:r>
            <a:r>
              <a:rPr lang="en-US" dirty="0"/>
              <a:t> | Christian Wegmann</a:t>
            </a:r>
          </a:p>
        </p:txBody>
      </p:sp>
    </p:spTree>
    <p:extLst>
      <p:ext uri="{BB962C8B-B14F-4D97-AF65-F5344CB8AC3E}">
        <p14:creationId xmlns:p14="http://schemas.microsoft.com/office/powerpoint/2010/main" val="2561832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Bahnschrift Light" panose="020B0502040204020203" pitchFamily="34" charset="0"/>
                <a:ea typeface="Arial"/>
                <a:cs typeface="Arial"/>
                <a:sym typeface="Arial"/>
              </a:rPr>
              <a:t>In May 2018 the Google Creative Lab released a </a:t>
            </a:r>
            <a:r>
              <a:rPr lang="en-GB" sz="1800" dirty="0" err="1">
                <a:solidFill>
                  <a:schemeClr val="accent5"/>
                </a:solidFill>
                <a:latin typeface="Bahnschrift Light" panose="020B0502040204020203" pitchFamily="34" charset="0"/>
                <a:ea typeface="Arial"/>
                <a:cs typeface="Arial"/>
                <a:sym typeface="Arial"/>
              </a:rPr>
              <a:t>tensorflow.js</a:t>
            </a:r>
            <a:r>
              <a:rPr lang="en-GB" sz="1800" dirty="0">
                <a:solidFill>
                  <a:schemeClr val="accent5"/>
                </a:solidFill>
                <a:latin typeface="Bahnschrift Light" panose="020B0502040204020203" pitchFamily="34" charset="0"/>
                <a:ea typeface="Arial"/>
                <a:cs typeface="Arial"/>
                <a:sym typeface="Arial"/>
              </a:rPr>
              <a:t> version of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(see </a:t>
            </a:r>
            <a:r>
              <a:rPr lang="en-GB" sz="1800" u="sng" dirty="0">
                <a:solidFill>
                  <a:schemeClr val="hlink"/>
                </a:solidFill>
                <a:latin typeface="Bahnschrift Light" panose="020B0502040204020203" pitchFamily="34" charset="0"/>
                <a:ea typeface="Arial"/>
                <a:cs typeface="Arial"/>
                <a:sym typeface="Arial"/>
                <a:hlinkClick r:id="rId7"/>
              </a:rPr>
              <a:t>blog post</a:t>
            </a:r>
            <a:r>
              <a:rPr lang="en-GB" sz="1800" dirty="0">
                <a:solidFill>
                  <a:schemeClr val="accent5"/>
                </a:solidFill>
                <a:latin typeface="Bahnschrift Light" panose="020B0502040204020203" pitchFamily="34" charset="0"/>
                <a:ea typeface="Arial"/>
                <a:cs typeface="Arial"/>
                <a:sym typeface="Arial"/>
              </a:rPr>
              <a:t>).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is a convolutional neural network which in essence extracts the x/y coordinates of body parts from an input picture or video.</a:t>
            </a:r>
            <a:endParaRPr dirty="0">
              <a:latin typeface="Bahnschrift Light" panose="020B0502040204020203" pitchFamily="34" charset="0"/>
            </a:endParaRPr>
          </a:p>
        </p:txBody>
      </p:sp>
    </p:spTree>
    <p:extLst>
      <p:ext uri="{BB962C8B-B14F-4D97-AF65-F5344CB8AC3E}">
        <p14:creationId xmlns:p14="http://schemas.microsoft.com/office/powerpoint/2010/main" val="888504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Bahnschrift Light" panose="020B0502040204020203" pitchFamily="34" charset="0"/>
                <a:ea typeface="Arial"/>
                <a:cs typeface="Arial"/>
                <a:sym typeface="Arial"/>
              </a:rPr>
              <a:t>In May 2018 the Google Creative Lab released a </a:t>
            </a:r>
            <a:r>
              <a:rPr lang="en-GB" sz="1800" dirty="0" err="1">
                <a:solidFill>
                  <a:schemeClr val="accent5"/>
                </a:solidFill>
                <a:latin typeface="Bahnschrift Light" panose="020B0502040204020203" pitchFamily="34" charset="0"/>
                <a:ea typeface="Arial"/>
                <a:cs typeface="Arial"/>
                <a:sym typeface="Arial"/>
              </a:rPr>
              <a:t>tensorflow.js</a:t>
            </a:r>
            <a:r>
              <a:rPr lang="en-GB" sz="1800" dirty="0">
                <a:solidFill>
                  <a:schemeClr val="accent5"/>
                </a:solidFill>
                <a:latin typeface="Bahnschrift Light" panose="020B0502040204020203" pitchFamily="34" charset="0"/>
                <a:ea typeface="Arial"/>
                <a:cs typeface="Arial"/>
                <a:sym typeface="Arial"/>
              </a:rPr>
              <a:t> version of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(see </a:t>
            </a:r>
            <a:r>
              <a:rPr lang="en-GB" sz="1800" u="sng" dirty="0">
                <a:solidFill>
                  <a:schemeClr val="hlink"/>
                </a:solidFill>
                <a:latin typeface="Bahnschrift Light" panose="020B0502040204020203" pitchFamily="34" charset="0"/>
                <a:ea typeface="Arial"/>
                <a:cs typeface="Arial"/>
                <a:sym typeface="Arial"/>
                <a:hlinkClick r:id="rId8"/>
              </a:rPr>
              <a:t>blog post</a:t>
            </a:r>
            <a:r>
              <a:rPr lang="en-GB" sz="1800" dirty="0">
                <a:solidFill>
                  <a:schemeClr val="accent5"/>
                </a:solidFill>
                <a:latin typeface="Bahnschrift Light" panose="020B0502040204020203" pitchFamily="34" charset="0"/>
                <a:ea typeface="Arial"/>
                <a:cs typeface="Arial"/>
                <a:sym typeface="Arial"/>
              </a:rPr>
              <a:t>).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is a convolutional neural network which in essence extracts the x/y coordinates of body parts from an input picture or video.</a:t>
            </a:r>
            <a:endParaRPr dirty="0">
              <a:latin typeface="Bahnschrift Light" panose="020B0502040204020203" pitchFamily="34" charset="0"/>
            </a:endParaRPr>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Bahnschrift Light" panose="020B0502040204020203" pitchFamily="34" charset="0"/>
                <a:ea typeface="Arial"/>
                <a:cs typeface="Arial"/>
                <a:sym typeface="Arial"/>
              </a:rPr>
              <a:t>…and this is how it looks: </a:t>
            </a:r>
            <a:endParaRPr>
              <a:latin typeface="Bahnschrift Light" panose="020B0502040204020203" pitchFamily="34" charset="0"/>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Bahnschrift Light" panose="020B0502040204020203" pitchFamily="34" charset="0"/>
                <a:ea typeface="Arial"/>
                <a:cs typeface="Arial"/>
                <a:sym typeface="Arial"/>
              </a:rPr>
              <a:t>We did a form of transfer learning by building our gesture detection model on top of the </a:t>
            </a:r>
            <a:r>
              <a:rPr lang="en-GB" sz="1800" b="0" dirty="0" err="1">
                <a:solidFill>
                  <a:schemeClr val="accent5"/>
                </a:solidFill>
                <a:latin typeface="Bahnschrift Light" panose="020B0502040204020203" pitchFamily="34" charset="0"/>
                <a:ea typeface="Arial"/>
                <a:cs typeface="Arial"/>
                <a:sym typeface="Arial"/>
              </a:rPr>
              <a:t>PoseNet</a:t>
            </a:r>
            <a:r>
              <a:rPr lang="en-GB" sz="1800" b="0" dirty="0">
                <a:solidFill>
                  <a:schemeClr val="accent5"/>
                </a:solidFill>
                <a:latin typeface="Bahnschrift Light" panose="020B0502040204020203" pitchFamily="34" charset="0"/>
                <a:ea typeface="Arial"/>
                <a:cs typeface="Arial"/>
                <a:sym typeface="Arial"/>
              </a:rPr>
              <a:t> output, i.e. the body part coordinates.</a:t>
            </a:r>
            <a:endParaRPr dirty="0">
              <a:latin typeface="Bahnschrift Light" panose="020B0502040204020203" pitchFamily="34" charset="0"/>
            </a:endParaRPr>
          </a:p>
        </p:txBody>
      </p:sp>
    </p:spTree>
    <p:extLst>
      <p:ext uri="{BB962C8B-B14F-4D97-AF65-F5344CB8AC3E}">
        <p14:creationId xmlns:p14="http://schemas.microsoft.com/office/powerpoint/2010/main" val="426006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Bahnschrift Light" panose="020B0502040204020203" pitchFamily="34" charset="0"/>
                <a:ea typeface="Arial"/>
                <a:cs typeface="Arial"/>
                <a:sym typeface="Arial"/>
              </a:rPr>
              <a:t>In May 2018 the Google Creative Lab released a </a:t>
            </a:r>
            <a:r>
              <a:rPr lang="en-GB" sz="1800" dirty="0" err="1">
                <a:solidFill>
                  <a:schemeClr val="accent5"/>
                </a:solidFill>
                <a:latin typeface="Bahnschrift Light" panose="020B0502040204020203" pitchFamily="34" charset="0"/>
                <a:ea typeface="Arial"/>
                <a:cs typeface="Arial"/>
                <a:sym typeface="Arial"/>
              </a:rPr>
              <a:t>tensorflow.js</a:t>
            </a:r>
            <a:r>
              <a:rPr lang="en-GB" sz="1800" dirty="0">
                <a:solidFill>
                  <a:schemeClr val="accent5"/>
                </a:solidFill>
                <a:latin typeface="Bahnschrift Light" panose="020B0502040204020203" pitchFamily="34" charset="0"/>
                <a:ea typeface="Arial"/>
                <a:cs typeface="Arial"/>
                <a:sym typeface="Arial"/>
              </a:rPr>
              <a:t> version of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(see </a:t>
            </a:r>
            <a:r>
              <a:rPr lang="en-GB" sz="1800" u="sng" dirty="0">
                <a:solidFill>
                  <a:schemeClr val="hlink"/>
                </a:solidFill>
                <a:latin typeface="Bahnschrift Light" panose="020B0502040204020203" pitchFamily="34" charset="0"/>
                <a:ea typeface="Arial"/>
                <a:cs typeface="Arial"/>
                <a:sym typeface="Arial"/>
                <a:hlinkClick r:id="rId8"/>
              </a:rPr>
              <a:t>blog post</a:t>
            </a:r>
            <a:r>
              <a:rPr lang="en-GB" sz="1800" dirty="0">
                <a:solidFill>
                  <a:schemeClr val="accent5"/>
                </a:solidFill>
                <a:latin typeface="Bahnschrift Light" panose="020B0502040204020203" pitchFamily="34" charset="0"/>
                <a:ea typeface="Arial"/>
                <a:cs typeface="Arial"/>
                <a:sym typeface="Arial"/>
              </a:rPr>
              <a:t>).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is a convolutional neural network which in essence extracts the x/y coordinates of body parts from an input picture or video.</a:t>
            </a:r>
            <a:endParaRPr dirty="0">
              <a:latin typeface="Bahnschrift Light" panose="020B0502040204020203" pitchFamily="34" charset="0"/>
            </a:endParaRPr>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Bahnschrift Light" panose="020B0502040204020203" pitchFamily="34" charset="0"/>
                <a:ea typeface="Arial"/>
                <a:cs typeface="Arial"/>
                <a:sym typeface="Arial"/>
              </a:rPr>
              <a:t>We did a form of transfer learning by building our gesture detection model on top of the </a:t>
            </a:r>
            <a:r>
              <a:rPr lang="en-GB" sz="1800" b="0" dirty="0" err="1">
                <a:solidFill>
                  <a:schemeClr val="accent5"/>
                </a:solidFill>
                <a:latin typeface="Bahnschrift Light" panose="020B0502040204020203" pitchFamily="34" charset="0"/>
                <a:ea typeface="Arial"/>
                <a:cs typeface="Arial"/>
                <a:sym typeface="Arial"/>
              </a:rPr>
              <a:t>PoseNet</a:t>
            </a:r>
            <a:r>
              <a:rPr lang="en-GB" sz="1800" b="0" dirty="0">
                <a:solidFill>
                  <a:schemeClr val="accent5"/>
                </a:solidFill>
                <a:latin typeface="Bahnschrift Light" panose="020B0502040204020203" pitchFamily="34" charset="0"/>
                <a:ea typeface="Arial"/>
                <a:cs typeface="Arial"/>
                <a:sym typeface="Arial"/>
              </a:rPr>
              <a:t> output, i.e. the body part coordinates.</a:t>
            </a:r>
            <a:endParaRPr dirty="0">
              <a:latin typeface="Bahnschrift Light" panose="020B0502040204020203" pitchFamily="34" charset="0"/>
            </a:endParaRPr>
          </a:p>
        </p:txBody>
      </p:sp>
      <p:sp>
        <p:nvSpPr>
          <p:cNvPr id="971" name="Google Shape;971;p54"/>
          <p:cNvSpPr txBox="1"/>
          <p:nvPr/>
        </p:nvSpPr>
        <p:spPr>
          <a:xfrm>
            <a:off x="335281" y="4428495"/>
            <a:ext cx="4389120" cy="2203449"/>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Bahnschrift Light" panose="020B0502040204020203" pitchFamily="34" charset="0"/>
                <a:ea typeface="Arial"/>
                <a:cs typeface="Arial"/>
                <a:sym typeface="Arial"/>
              </a:rPr>
              <a:t>Despite </a:t>
            </a:r>
            <a:r>
              <a:rPr lang="en-GB" sz="1800" b="0" dirty="0" err="1">
                <a:solidFill>
                  <a:schemeClr val="accent5"/>
                </a:solidFill>
                <a:latin typeface="Bahnschrift Light" panose="020B0502040204020203" pitchFamily="34" charset="0"/>
                <a:ea typeface="Arial"/>
                <a:cs typeface="Arial"/>
                <a:sym typeface="Arial"/>
              </a:rPr>
              <a:t>PoseNet</a:t>
            </a:r>
            <a:r>
              <a:rPr lang="en-GB" sz="1800" b="0" dirty="0">
                <a:solidFill>
                  <a:schemeClr val="accent5"/>
                </a:solidFill>
                <a:latin typeface="Bahnschrift Light" panose="020B0502040204020203" pitchFamily="34" charset="0"/>
                <a:ea typeface="Arial"/>
                <a:cs typeface="Arial"/>
                <a:sym typeface="Arial"/>
              </a:rPr>
              <a:t> being relatively new there are already a few very interesting research papers available, e.g. for live video adaptation.</a:t>
            </a:r>
            <a:endParaRPr dirty="0">
              <a:latin typeface="Bahnschrift Light" panose="020B0502040204020203" pitchFamily="34" charset="0"/>
            </a:endParaRPr>
          </a:p>
        </p:txBody>
      </p:sp>
      <p:pic>
        <p:nvPicPr>
          <p:cNvPr id="65" name="Picture 64" descr="Screenshot 2018-09-27 21.45.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7869" y="827805"/>
            <a:ext cx="6456404" cy="58022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2383991"/>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5445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A2FE-38C9-4EE0-976B-59CA91FBE119}"/>
              </a:ext>
            </a:extLst>
          </p:cNvPr>
          <p:cNvSpPr>
            <a:spLocks noGrp="1"/>
          </p:cNvSpPr>
          <p:nvPr>
            <p:ph type="title"/>
          </p:nvPr>
        </p:nvSpPr>
        <p:spPr/>
        <p:txBody>
          <a:bodyPr>
            <a:normAutofit fontScale="90000"/>
          </a:bodyPr>
          <a:lstStyle/>
          <a:p>
            <a:r>
              <a:rPr lang="en-US" dirty="0"/>
              <a:t>We had to overcome several challenges:</a:t>
            </a:r>
          </a:p>
        </p:txBody>
      </p:sp>
      <p:sp>
        <p:nvSpPr>
          <p:cNvPr id="3" name="Text Placeholder 2">
            <a:extLst>
              <a:ext uri="{FF2B5EF4-FFF2-40B4-BE49-F238E27FC236}">
                <a16:creationId xmlns:a16="http://schemas.microsoft.com/office/drawing/2014/main" id="{965D32E9-2ED0-4F73-AEB8-E7B7503A9A5C}"/>
              </a:ext>
            </a:extLst>
          </p:cNvPr>
          <p:cNvSpPr>
            <a:spLocks noGrp="1"/>
          </p:cNvSpPr>
          <p:nvPr>
            <p:ph type="body" idx="1"/>
          </p:nvPr>
        </p:nvSpPr>
        <p:spPr>
          <a:xfrm>
            <a:off x="1016625" y="3243514"/>
            <a:ext cx="2912841" cy="292199"/>
          </a:xfrm>
        </p:spPr>
        <p:txBody>
          <a:bodyPr/>
          <a:lstStyle/>
          <a:p>
            <a:pPr marL="0" indent="0">
              <a:buNone/>
            </a:pPr>
            <a:r>
              <a:rPr lang="en-US" sz="1600" dirty="0">
                <a:latin typeface="Bahnschrift Light" panose="020B0502040204020203" pitchFamily="34" charset="0"/>
              </a:rPr>
              <a:t>Real-time Requirements</a:t>
            </a:r>
          </a:p>
        </p:txBody>
      </p:sp>
      <p:sp>
        <p:nvSpPr>
          <p:cNvPr id="5" name="Text Placeholder 4">
            <a:extLst>
              <a:ext uri="{FF2B5EF4-FFF2-40B4-BE49-F238E27FC236}">
                <a16:creationId xmlns:a16="http://schemas.microsoft.com/office/drawing/2014/main" id="{67426BFA-058C-49B8-BE65-DC70132BE4CC}"/>
              </a:ext>
            </a:extLst>
          </p:cNvPr>
          <p:cNvSpPr>
            <a:spLocks noGrp="1"/>
          </p:cNvSpPr>
          <p:nvPr>
            <p:ph type="body" idx="11"/>
          </p:nvPr>
        </p:nvSpPr>
        <p:spPr>
          <a:xfrm>
            <a:off x="1204441" y="4816176"/>
            <a:ext cx="2500568" cy="1336974"/>
          </a:xfrm>
        </p:spPr>
        <p:txBody>
          <a:bodyPr/>
          <a:lstStyle/>
          <a:p>
            <a:r>
              <a:rPr lang="en-US" sz="1400" dirty="0">
                <a:latin typeface="Bahnschrift Light" panose="020B0502040204020203" pitchFamily="34" charset="0"/>
              </a:rPr>
              <a:t>Flying a drone means every millisecond counts – or we crash into a wall. The model and data pipes therefore need to be stable and performant.</a:t>
            </a:r>
          </a:p>
        </p:txBody>
      </p:sp>
      <p:sp>
        <p:nvSpPr>
          <p:cNvPr id="6" name="Text Placeholder 5">
            <a:extLst>
              <a:ext uri="{FF2B5EF4-FFF2-40B4-BE49-F238E27FC236}">
                <a16:creationId xmlns:a16="http://schemas.microsoft.com/office/drawing/2014/main" id="{77040D4F-4057-4B46-99BB-3453E4A23AA8}"/>
              </a:ext>
            </a:extLst>
          </p:cNvPr>
          <p:cNvSpPr>
            <a:spLocks noGrp="1"/>
          </p:cNvSpPr>
          <p:nvPr>
            <p:ph type="body" idx="12"/>
          </p:nvPr>
        </p:nvSpPr>
        <p:spPr>
          <a:xfrm>
            <a:off x="4533899" y="3243514"/>
            <a:ext cx="3095625" cy="292199"/>
          </a:xfrm>
        </p:spPr>
        <p:txBody>
          <a:bodyPr lIns="0" rIns="0"/>
          <a:lstStyle/>
          <a:p>
            <a:pPr marL="0" indent="0" algn="ctr">
              <a:buNone/>
            </a:pPr>
            <a:r>
              <a:rPr lang="de-CH" sz="1600" dirty="0">
                <a:latin typeface="Bahnschrift Light" panose="020B0502040204020203" pitchFamily="34" charset="0"/>
              </a:rPr>
              <a:t>Python | JavaScript | Hardware</a:t>
            </a:r>
          </a:p>
        </p:txBody>
      </p:sp>
      <p:sp>
        <p:nvSpPr>
          <p:cNvPr id="8" name="Text Placeholder 7">
            <a:extLst>
              <a:ext uri="{FF2B5EF4-FFF2-40B4-BE49-F238E27FC236}">
                <a16:creationId xmlns:a16="http://schemas.microsoft.com/office/drawing/2014/main" id="{FDC7DBFC-5F8B-44B9-A8E4-60DD6E85EA31}"/>
              </a:ext>
            </a:extLst>
          </p:cNvPr>
          <p:cNvSpPr>
            <a:spLocks noGrp="1"/>
          </p:cNvSpPr>
          <p:nvPr>
            <p:ph type="body" idx="14"/>
          </p:nvPr>
        </p:nvSpPr>
        <p:spPr>
          <a:xfrm>
            <a:off x="4831561" y="4816176"/>
            <a:ext cx="2500568" cy="1336974"/>
          </a:xfrm>
        </p:spPr>
        <p:txBody>
          <a:bodyPr/>
          <a:lstStyle/>
          <a:p>
            <a:r>
              <a:rPr lang="en-US" sz="1400" dirty="0">
                <a:latin typeface="Bahnschrift Light" panose="020B0502040204020203" pitchFamily="34" charset="0"/>
              </a:rPr>
              <a:t>PoseNet runs in JavaScript. Training neural networks is much more mature in Python. Connecting to a drone API is needed. Bringing it all together is not simple.</a:t>
            </a:r>
          </a:p>
        </p:txBody>
      </p:sp>
      <p:sp>
        <p:nvSpPr>
          <p:cNvPr id="9" name="Text Placeholder 8">
            <a:extLst>
              <a:ext uri="{FF2B5EF4-FFF2-40B4-BE49-F238E27FC236}">
                <a16:creationId xmlns:a16="http://schemas.microsoft.com/office/drawing/2014/main" id="{5D5A91F3-B207-495F-B0B8-42EC62650086}"/>
              </a:ext>
            </a:extLst>
          </p:cNvPr>
          <p:cNvSpPr>
            <a:spLocks noGrp="1"/>
          </p:cNvSpPr>
          <p:nvPr>
            <p:ph type="body" idx="15"/>
          </p:nvPr>
        </p:nvSpPr>
        <p:spPr>
          <a:xfrm>
            <a:off x="8270865" y="3243514"/>
            <a:ext cx="2912841" cy="292199"/>
          </a:xfrm>
        </p:spPr>
        <p:txBody>
          <a:bodyPr/>
          <a:lstStyle/>
          <a:p>
            <a:pPr marL="0" indent="0" algn="ctr">
              <a:buNone/>
            </a:pPr>
            <a:r>
              <a:rPr lang="en-US" sz="1600" dirty="0">
                <a:latin typeface="Bahnschrift Light" panose="020B0502040204020203" pitchFamily="34" charset="0"/>
              </a:rPr>
              <a:t>Needs to Work Offline</a:t>
            </a:r>
          </a:p>
        </p:txBody>
      </p:sp>
      <p:sp>
        <p:nvSpPr>
          <p:cNvPr id="11" name="Text Placeholder 10">
            <a:extLst>
              <a:ext uri="{FF2B5EF4-FFF2-40B4-BE49-F238E27FC236}">
                <a16:creationId xmlns:a16="http://schemas.microsoft.com/office/drawing/2014/main" id="{5E331CA7-9A0B-4D7E-9FBF-0A9457B87AEC}"/>
              </a:ext>
            </a:extLst>
          </p:cNvPr>
          <p:cNvSpPr>
            <a:spLocks noGrp="1"/>
          </p:cNvSpPr>
          <p:nvPr>
            <p:ph type="body" idx="17"/>
          </p:nvPr>
        </p:nvSpPr>
        <p:spPr>
          <a:xfrm>
            <a:off x="8458681" y="4816176"/>
            <a:ext cx="2500568" cy="1336974"/>
          </a:xfrm>
        </p:spPr>
        <p:txBody>
          <a:bodyPr/>
          <a:lstStyle/>
          <a:p>
            <a:r>
              <a:rPr lang="en-US" sz="1400" dirty="0">
                <a:latin typeface="Bahnschrift Light" panose="020B0502040204020203" pitchFamily="34" charset="0"/>
              </a:rPr>
              <a:t>A drone has its own wireless network. The native PoseNet runs on Google servers – we therefore had to make it run locally, including all libraries.</a:t>
            </a:r>
          </a:p>
        </p:txBody>
      </p:sp>
      <p:sp>
        <p:nvSpPr>
          <p:cNvPr id="12" name="Title 1">
            <a:extLst>
              <a:ext uri="{FF2B5EF4-FFF2-40B4-BE49-F238E27FC236}">
                <a16:creationId xmlns:a16="http://schemas.microsoft.com/office/drawing/2014/main" id="{94295293-EB2D-47F3-B96B-160A05EBC00E}"/>
              </a:ext>
            </a:extLst>
          </p:cNvPr>
          <p:cNvSpPr txBox="1">
            <a:spLocks/>
          </p:cNvSpPr>
          <p:nvPr/>
        </p:nvSpPr>
        <p:spPr>
          <a:xfrm>
            <a:off x="609600" y="419101"/>
            <a:ext cx="10972800" cy="9144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600" b="1" kern="1200">
                <a:solidFill>
                  <a:schemeClr val="accent1"/>
                </a:solidFill>
                <a:latin typeface="Helvetica"/>
                <a:ea typeface="+mj-ea"/>
                <a:cs typeface="Helvetica"/>
              </a:defRPr>
            </a:lvl1pPr>
          </a:lstStyle>
          <a:p>
            <a:r>
              <a:rPr lang="de-CH" sz="3200" dirty="0"/>
              <a:t>MUCH MORE THAN A STANDALONE MACHINE LEARNING MODEL</a:t>
            </a:r>
          </a:p>
        </p:txBody>
      </p:sp>
      <p:pic>
        <p:nvPicPr>
          <p:cNvPr id="14" name="Picture 13">
            <a:extLst>
              <a:ext uri="{FF2B5EF4-FFF2-40B4-BE49-F238E27FC236}">
                <a16:creationId xmlns:a16="http://schemas.microsoft.com/office/drawing/2014/main" id="{649DB0A6-9EA8-4165-BD14-4917F66E17D0}"/>
              </a:ext>
            </a:extLst>
          </p:cNvPr>
          <p:cNvPicPr>
            <a:picLocks noChangeAspect="1"/>
          </p:cNvPicPr>
          <p:nvPr/>
        </p:nvPicPr>
        <p:blipFill>
          <a:blip r:embed="rId2"/>
          <a:stretch>
            <a:fillRect/>
          </a:stretch>
        </p:blipFill>
        <p:spPr>
          <a:xfrm>
            <a:off x="1883958" y="3668834"/>
            <a:ext cx="865258" cy="865258"/>
          </a:xfrm>
          <a:prstGeom prst="rect">
            <a:avLst/>
          </a:prstGeom>
        </p:spPr>
      </p:pic>
      <p:pic>
        <p:nvPicPr>
          <p:cNvPr id="22" name="Picture 21">
            <a:extLst>
              <a:ext uri="{FF2B5EF4-FFF2-40B4-BE49-F238E27FC236}">
                <a16:creationId xmlns:a16="http://schemas.microsoft.com/office/drawing/2014/main" id="{F5F1E209-6C22-457F-86A5-9DCF118212AB}"/>
              </a:ext>
            </a:extLst>
          </p:cNvPr>
          <p:cNvPicPr>
            <a:picLocks noChangeAspect="1"/>
          </p:cNvPicPr>
          <p:nvPr/>
        </p:nvPicPr>
        <p:blipFill>
          <a:blip r:embed="rId3"/>
          <a:stretch>
            <a:fillRect/>
          </a:stretch>
        </p:blipFill>
        <p:spPr>
          <a:xfrm>
            <a:off x="5742310" y="3687210"/>
            <a:ext cx="561064" cy="561064"/>
          </a:xfrm>
          <a:prstGeom prst="rect">
            <a:avLst/>
          </a:prstGeom>
        </p:spPr>
      </p:pic>
      <p:pic>
        <p:nvPicPr>
          <p:cNvPr id="24" name="Picture 23">
            <a:extLst>
              <a:ext uri="{FF2B5EF4-FFF2-40B4-BE49-F238E27FC236}">
                <a16:creationId xmlns:a16="http://schemas.microsoft.com/office/drawing/2014/main" id="{28F22351-C169-4959-9FA6-946B6632BD1E}"/>
              </a:ext>
            </a:extLst>
          </p:cNvPr>
          <p:cNvPicPr>
            <a:picLocks noChangeAspect="1"/>
          </p:cNvPicPr>
          <p:nvPr/>
        </p:nvPicPr>
        <p:blipFill>
          <a:blip r:embed="rId4"/>
          <a:stretch>
            <a:fillRect/>
          </a:stretch>
        </p:blipFill>
        <p:spPr>
          <a:xfrm>
            <a:off x="5153670" y="3926235"/>
            <a:ext cx="561064" cy="561064"/>
          </a:xfrm>
          <a:prstGeom prst="rect">
            <a:avLst/>
          </a:prstGeom>
        </p:spPr>
      </p:pic>
      <p:pic>
        <p:nvPicPr>
          <p:cNvPr id="26" name="Picture 25">
            <a:extLst>
              <a:ext uri="{FF2B5EF4-FFF2-40B4-BE49-F238E27FC236}">
                <a16:creationId xmlns:a16="http://schemas.microsoft.com/office/drawing/2014/main" id="{5A4DA05B-00FD-4A0C-BF83-DFEF020429F0}"/>
              </a:ext>
            </a:extLst>
          </p:cNvPr>
          <p:cNvPicPr>
            <a:picLocks noChangeAspect="1"/>
          </p:cNvPicPr>
          <p:nvPr/>
        </p:nvPicPr>
        <p:blipFill>
          <a:blip r:embed="rId5"/>
          <a:stretch>
            <a:fillRect/>
          </a:stretch>
        </p:blipFill>
        <p:spPr>
          <a:xfrm>
            <a:off x="6280561" y="3712440"/>
            <a:ext cx="821652" cy="821652"/>
          </a:xfrm>
          <a:prstGeom prst="rect">
            <a:avLst/>
          </a:prstGeom>
        </p:spPr>
      </p:pic>
      <p:pic>
        <p:nvPicPr>
          <p:cNvPr id="30" name="Picture 29">
            <a:extLst>
              <a:ext uri="{FF2B5EF4-FFF2-40B4-BE49-F238E27FC236}">
                <a16:creationId xmlns:a16="http://schemas.microsoft.com/office/drawing/2014/main" id="{F09DA58A-D87B-406D-837F-E5EE92A9243B}"/>
              </a:ext>
            </a:extLst>
          </p:cNvPr>
          <p:cNvPicPr>
            <a:picLocks noChangeAspect="1"/>
          </p:cNvPicPr>
          <p:nvPr/>
        </p:nvPicPr>
        <p:blipFill>
          <a:blip r:embed="rId6"/>
          <a:stretch>
            <a:fillRect/>
          </a:stretch>
        </p:blipFill>
        <p:spPr>
          <a:xfrm>
            <a:off x="9246079" y="3637658"/>
            <a:ext cx="1053448" cy="1053448"/>
          </a:xfrm>
          <a:prstGeom prst="rect">
            <a:avLst/>
          </a:prstGeom>
        </p:spPr>
      </p:pic>
    </p:spTree>
    <p:extLst>
      <p:ext uri="{BB962C8B-B14F-4D97-AF65-F5344CB8AC3E}">
        <p14:creationId xmlns:p14="http://schemas.microsoft.com/office/powerpoint/2010/main" val="13006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System Components</a:t>
            </a:r>
          </a:p>
        </p:txBody>
      </p:sp>
      <p:grpSp>
        <p:nvGrpSpPr>
          <p:cNvPr id="9" name="Group 8">
            <a:extLst>
              <a:ext uri="{FF2B5EF4-FFF2-40B4-BE49-F238E27FC236}">
                <a16:creationId xmlns:a16="http://schemas.microsoft.com/office/drawing/2014/main" id="{644BF687-82B5-4717-BBA0-28E14F9CEEDD}"/>
              </a:ext>
            </a:extLst>
          </p:cNvPr>
          <p:cNvGrpSpPr/>
          <p:nvPr/>
        </p:nvGrpSpPr>
        <p:grpSpPr>
          <a:xfrm>
            <a:off x="2488384" y="2662838"/>
            <a:ext cx="3013907" cy="3952992"/>
            <a:chOff x="2488384" y="2662838"/>
            <a:chExt cx="3013907" cy="3952992"/>
          </a:xfrm>
        </p:grpSpPr>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2664385" y="2662838"/>
              <a:ext cx="1703051"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latin typeface="Bahnschrift Light" panose="020B0502040204020203" pitchFamily="34" charset="0"/>
                </a:rPr>
                <a:t>PoseNet</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2877599" y="3976350"/>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200" dirty="0">
                  <a:solidFill>
                    <a:schemeClr val="tx2"/>
                  </a:solidFill>
                  <a:latin typeface="Bahnschrift Light" panose="020B0502040204020203" pitchFamily="34" charset="0"/>
                </a:rPr>
                <a:t>Server</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366161" y="4266529"/>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Bahnschrift Light" panose="020B0502040204020203" pitchFamily="34" charset="0"/>
                </a:rPr>
                <a:t>Wireframe</a:t>
              </a:r>
            </a:p>
          </p:txBody>
        </p:sp>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2"/>
            <a:stretch>
              <a:fillRect/>
            </a:stretch>
          </p:blipFill>
          <p:spPr>
            <a:xfrm>
              <a:off x="4655440" y="4864605"/>
              <a:ext cx="283302" cy="283302"/>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a:stCxn id="64" idx="0"/>
              <a:endCxn id="215" idx="2"/>
            </p:cNvCxnSpPr>
            <p:nvPr/>
          </p:nvCxnSpPr>
          <p:spPr>
            <a:xfrm flipV="1">
              <a:off x="3525043" y="3820732"/>
              <a:ext cx="0" cy="155618"/>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D42C805-87A4-46CB-8EAF-7BAA22D2A747}"/>
                </a:ext>
              </a:extLst>
            </p:cNvPr>
            <p:cNvGrpSpPr/>
            <p:nvPr/>
          </p:nvGrpSpPr>
          <p:grpSpPr>
            <a:xfrm>
              <a:off x="4532033" y="5321667"/>
              <a:ext cx="970258" cy="1294163"/>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latin typeface="Bahnschrift Light" panose="020B0502040204020203" pitchFamily="34" charset="0"/>
                </a:endParaRPr>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grpSp>
        <p:pic>
          <p:nvPicPr>
            <p:cNvPr id="6" name="Picture 5">
              <a:extLst>
                <a:ext uri="{FF2B5EF4-FFF2-40B4-BE49-F238E27FC236}">
                  <a16:creationId xmlns:a16="http://schemas.microsoft.com/office/drawing/2014/main" id="{A5553525-AD40-4544-BC11-B7A6B7DE82DF}"/>
                </a:ext>
              </a:extLst>
            </p:cNvPr>
            <p:cNvPicPr>
              <a:picLocks noChangeAspect="1"/>
            </p:cNvPicPr>
            <p:nvPr/>
          </p:nvPicPr>
          <p:blipFill>
            <a:blip r:embed="rId3"/>
            <a:stretch>
              <a:fillRect/>
            </a:stretch>
          </p:blipFill>
          <p:spPr>
            <a:xfrm>
              <a:off x="2956016" y="4156219"/>
              <a:ext cx="451591" cy="451591"/>
            </a:xfrm>
            <a:prstGeom prst="rect">
              <a:avLst/>
            </a:prstGeom>
          </p:spPr>
        </p:pic>
        <p:pic>
          <p:nvPicPr>
            <p:cNvPr id="16" name="Picture 15">
              <a:extLst>
                <a:ext uri="{FF2B5EF4-FFF2-40B4-BE49-F238E27FC236}">
                  <a16:creationId xmlns:a16="http://schemas.microsoft.com/office/drawing/2014/main" id="{BF4D6AF7-ABD6-413E-AC81-BA7BC63714D1}"/>
                </a:ext>
              </a:extLst>
            </p:cNvPr>
            <p:cNvPicPr>
              <a:picLocks noChangeAspect="1"/>
            </p:cNvPicPr>
            <p:nvPr/>
          </p:nvPicPr>
          <p:blipFill>
            <a:blip r:embed="rId4"/>
            <a:stretch>
              <a:fillRect/>
            </a:stretch>
          </p:blipFill>
          <p:spPr>
            <a:xfrm>
              <a:off x="3533876" y="4125844"/>
              <a:ext cx="512342" cy="512342"/>
            </a:xfrm>
            <a:prstGeom prst="rect">
              <a:avLst/>
            </a:prstGeom>
          </p:spPr>
        </p:pic>
        <p:sp>
          <p:nvSpPr>
            <p:cNvPr id="215" name="Flowchart: Process 214">
              <a:extLst>
                <a:ext uri="{FF2B5EF4-FFF2-40B4-BE49-F238E27FC236}">
                  <a16:creationId xmlns:a16="http://schemas.microsoft.com/office/drawing/2014/main" id="{8FD3F84A-A663-4E4E-838C-8D02E4A67CD5}"/>
                </a:ext>
              </a:extLst>
            </p:cNvPr>
            <p:cNvSpPr/>
            <p:nvPr/>
          </p:nvSpPr>
          <p:spPr>
            <a:xfrm>
              <a:off x="2877599" y="3014098"/>
              <a:ext cx="1294887" cy="806633"/>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200" dirty="0">
                  <a:solidFill>
                    <a:schemeClr val="tx2"/>
                  </a:solidFill>
                  <a:latin typeface="Bahnschrift Light" panose="020B0502040204020203" pitchFamily="34" charset="0"/>
                </a:rPr>
                <a:t>Client in Chrome</a:t>
              </a:r>
            </a:p>
          </p:txBody>
        </p: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5"/>
            <a:srcRect l="24971" r="25429"/>
            <a:stretch/>
          </p:blipFill>
          <p:spPr>
            <a:xfrm>
              <a:off x="2939208" y="3469060"/>
              <a:ext cx="283302" cy="321760"/>
            </a:xfrm>
            <a:prstGeom prst="rect">
              <a:avLst/>
            </a:prstGeom>
          </p:spPr>
        </p:pic>
        <p:cxnSp>
          <p:nvCxnSpPr>
            <p:cNvPr id="216" name="Straight Arrow Connector 215">
              <a:extLst>
                <a:ext uri="{FF2B5EF4-FFF2-40B4-BE49-F238E27FC236}">
                  <a16:creationId xmlns:a16="http://schemas.microsoft.com/office/drawing/2014/main" id="{53F357C4-121E-4FB5-8128-EEA1C582BCD7}"/>
                </a:ext>
              </a:extLst>
            </p:cNvPr>
            <p:cNvCxnSpPr>
              <a:cxnSpLocks/>
            </p:cNvCxnSpPr>
            <p:nvPr/>
          </p:nvCxnSpPr>
          <p:spPr>
            <a:xfrm flipH="1">
              <a:off x="4179703" y="4408179"/>
              <a:ext cx="451703"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EE082852-BBA0-4DD3-8FE7-953B82E79A3B}"/>
                </a:ext>
              </a:extLst>
            </p:cNvPr>
            <p:cNvCxnSpPr>
              <a:cxnSpLocks/>
            </p:cNvCxnSpPr>
            <p:nvPr/>
          </p:nvCxnSpPr>
          <p:spPr>
            <a:xfrm flipH="1">
              <a:off x="2488384" y="3439328"/>
              <a:ext cx="39643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10C6AA9A-C18E-4BAB-8CE5-7657B0C42A7D}"/>
              </a:ext>
            </a:extLst>
          </p:cNvPr>
          <p:cNvGrpSpPr/>
          <p:nvPr/>
        </p:nvGrpSpPr>
        <p:grpSpPr>
          <a:xfrm>
            <a:off x="4968905" y="2662838"/>
            <a:ext cx="2514072" cy="3685273"/>
            <a:chOff x="4968905" y="2662838"/>
            <a:chExt cx="2514072" cy="3685273"/>
          </a:xfrm>
        </p:grpSpPr>
        <p:sp>
          <p:nvSpPr>
            <p:cNvPr id="217" name="Content Placeholder 4">
              <a:extLst>
                <a:ext uri="{FF2B5EF4-FFF2-40B4-BE49-F238E27FC236}">
                  <a16:creationId xmlns:a16="http://schemas.microsoft.com/office/drawing/2014/main" id="{E81271E1-D55E-4A3A-918E-F4190965B815}"/>
                </a:ext>
              </a:extLst>
            </p:cNvPr>
            <p:cNvSpPr txBox="1">
              <a:spLocks/>
            </p:cNvSpPr>
            <p:nvPr/>
          </p:nvSpPr>
          <p:spPr>
            <a:xfrm>
              <a:off x="5212556" y="2662838"/>
              <a:ext cx="1648994"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latin typeface="Bahnschrift Light" panose="020B0502040204020203" pitchFamily="34" charset="0"/>
                </a:rPr>
                <a:t>Gesture Detection</a:t>
              </a:r>
            </a:p>
          </p:txBody>
        </p:sp>
        <p:sp>
          <p:nvSpPr>
            <p:cNvPr id="149" name="Flowchart: Process 148">
              <a:extLst>
                <a:ext uri="{FF2B5EF4-FFF2-40B4-BE49-F238E27FC236}">
                  <a16:creationId xmlns:a16="http://schemas.microsoft.com/office/drawing/2014/main" id="{1DEA1DA0-E20D-4666-8021-F0A5EC384090}"/>
                </a:ext>
              </a:extLst>
            </p:cNvPr>
            <p:cNvSpPr/>
            <p:nvPr/>
          </p:nvSpPr>
          <p:spPr>
            <a:xfrm>
              <a:off x="5386963" y="3976350"/>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200" dirty="0">
                  <a:solidFill>
                    <a:schemeClr val="tx2"/>
                  </a:solidFill>
                  <a:latin typeface="Bahnschrift Light" panose="020B0502040204020203" pitchFamily="34" charset="0"/>
                </a:rPr>
                <a:t>Server</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762202" y="4266529"/>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Bahnschrift Light" panose="020B0502040204020203" pitchFamily="34" charset="0"/>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2"/>
            <a:stretch>
              <a:fillRect/>
            </a:stretch>
          </p:blipFill>
          <p:spPr>
            <a:xfrm>
              <a:off x="7043319" y="4864605"/>
              <a:ext cx="283302" cy="283302"/>
            </a:xfrm>
            <a:prstGeom prst="rect">
              <a:avLst/>
            </a:prstGeom>
          </p:spPr>
        </p:pic>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674918" y="4389095"/>
              <a:ext cx="36840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6"/>
            <a:stretch>
              <a:fillRect/>
            </a:stretch>
          </p:blipFill>
          <p:spPr>
            <a:xfrm>
              <a:off x="5632394" y="4207699"/>
              <a:ext cx="348631" cy="348631"/>
            </a:xfrm>
            <a:prstGeom prst="rect">
              <a:avLst/>
            </a:prstGeom>
          </p:spPr>
        </p:pic>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4968905" y="4408179"/>
              <a:ext cx="427845"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0" name="Picture 219">
              <a:extLst>
                <a:ext uri="{FF2B5EF4-FFF2-40B4-BE49-F238E27FC236}">
                  <a16:creationId xmlns:a16="http://schemas.microsoft.com/office/drawing/2014/main" id="{7A8F9A8C-87AC-486B-8024-288C2402D5A5}"/>
                </a:ext>
              </a:extLst>
            </p:cNvPr>
            <p:cNvPicPr>
              <a:picLocks noChangeAspect="1"/>
            </p:cNvPicPr>
            <p:nvPr/>
          </p:nvPicPr>
          <p:blipFill>
            <a:blip r:embed="rId4"/>
            <a:stretch>
              <a:fillRect/>
            </a:stretch>
          </p:blipFill>
          <p:spPr>
            <a:xfrm>
              <a:off x="5992190" y="4125844"/>
              <a:ext cx="512342" cy="512342"/>
            </a:xfrm>
            <a:prstGeom prst="rect">
              <a:avLst/>
            </a:prstGeom>
          </p:spPr>
        </p:pic>
        <p:sp>
          <p:nvSpPr>
            <p:cNvPr id="113" name="Arrow: Right 112">
              <a:extLst>
                <a:ext uri="{FF2B5EF4-FFF2-40B4-BE49-F238E27FC236}">
                  <a16:creationId xmlns:a16="http://schemas.microsoft.com/office/drawing/2014/main" id="{91C57824-43A0-4C04-AAA1-D665DAFC1E37}"/>
                </a:ext>
              </a:extLst>
            </p:cNvPr>
            <p:cNvSpPr/>
            <p:nvPr/>
          </p:nvSpPr>
          <p:spPr>
            <a:xfrm rot="10800000">
              <a:off x="7211891" y="5463879"/>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7211891" y="5735608"/>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6806151" y="5792649"/>
              <a:ext cx="271086" cy="158615"/>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6806151" y="6133260"/>
              <a:ext cx="271086" cy="158615"/>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6816965" y="5453811"/>
              <a:ext cx="249458" cy="249459"/>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600" b="1" dirty="0">
                <a:latin typeface="Bahnschrift Light" panose="020B0502040204020203" pitchFamily="34" charset="0"/>
              </a:endParaRPr>
            </a:p>
          </p:txBody>
        </p:sp>
        <p:sp>
          <p:nvSpPr>
            <p:cNvPr id="173" name="Arrow: Curved Down 172">
              <a:extLst>
                <a:ext uri="{FF2B5EF4-FFF2-40B4-BE49-F238E27FC236}">
                  <a16:creationId xmlns:a16="http://schemas.microsoft.com/office/drawing/2014/main" id="{BB12F1E0-39CE-460A-AAB5-D82B22616225}"/>
                </a:ext>
              </a:extLst>
            </p:cNvPr>
            <p:cNvSpPr/>
            <p:nvPr/>
          </p:nvSpPr>
          <p:spPr>
            <a:xfrm rot="10800000">
              <a:off x="7211890" y="6146314"/>
              <a:ext cx="223788" cy="114228"/>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900">
                <a:latin typeface="Bahnschrift Light" panose="020B0502040204020203" pitchFamily="34" charset="0"/>
              </a:endParaRPr>
            </a:p>
          </p:txBody>
        </p:sp>
        <p:sp>
          <p:nvSpPr>
            <p:cNvPr id="223" name="Arrow: Curved Down 222">
              <a:extLst>
                <a:ext uri="{FF2B5EF4-FFF2-40B4-BE49-F238E27FC236}">
                  <a16:creationId xmlns:a16="http://schemas.microsoft.com/office/drawing/2014/main" id="{082139FD-D5BE-4D8A-B3C2-53A94E8B3B9B}"/>
                </a:ext>
              </a:extLst>
            </p:cNvPr>
            <p:cNvSpPr/>
            <p:nvPr/>
          </p:nvSpPr>
          <p:spPr>
            <a:xfrm rot="10800000" flipH="1" flipV="1">
              <a:off x="7233786" y="6013555"/>
              <a:ext cx="223788" cy="114228"/>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900">
                <a:latin typeface="Bahnschrift Light" panose="020B0502040204020203" pitchFamily="34" charset="0"/>
              </a:endParaRPr>
            </a:p>
          </p:txBody>
        </p:sp>
      </p:grpSp>
      <p:grpSp>
        <p:nvGrpSpPr>
          <p:cNvPr id="11" name="Group 10">
            <a:extLst>
              <a:ext uri="{FF2B5EF4-FFF2-40B4-BE49-F238E27FC236}">
                <a16:creationId xmlns:a16="http://schemas.microsoft.com/office/drawing/2014/main" id="{563E121F-0269-4A23-98CE-A8DB6B1EAB61}"/>
              </a:ext>
            </a:extLst>
          </p:cNvPr>
          <p:cNvGrpSpPr/>
          <p:nvPr/>
        </p:nvGrpSpPr>
        <p:grpSpPr>
          <a:xfrm>
            <a:off x="7355695" y="2662838"/>
            <a:ext cx="4112405" cy="2533870"/>
            <a:chOff x="7355695" y="2662838"/>
            <a:chExt cx="4112405" cy="2533870"/>
          </a:xfrm>
        </p:grpSpPr>
        <p:sp>
          <p:nvSpPr>
            <p:cNvPr id="221" name="Content Placeholder 4">
              <a:extLst>
                <a:ext uri="{FF2B5EF4-FFF2-40B4-BE49-F238E27FC236}">
                  <a16:creationId xmlns:a16="http://schemas.microsoft.com/office/drawing/2014/main" id="{7F4E31E9-ED3D-4351-9AE9-9DB71E419694}"/>
                </a:ext>
              </a:extLst>
            </p:cNvPr>
            <p:cNvSpPr txBox="1">
              <a:spLocks/>
            </p:cNvSpPr>
            <p:nvPr/>
          </p:nvSpPr>
          <p:spPr>
            <a:xfrm>
              <a:off x="7508004" y="2662838"/>
              <a:ext cx="1648994"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latin typeface="Bahnschrift Light" panose="020B0502040204020203" pitchFamily="34" charset="0"/>
                </a:rPr>
                <a:t>Steering Module</a:t>
              </a:r>
            </a:p>
          </p:txBody>
        </p:sp>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7"/>
            <a:stretch>
              <a:fillRect/>
            </a:stretch>
          </p:blipFill>
          <p:spPr>
            <a:xfrm rot="5400000">
              <a:off x="9072146" y="4184138"/>
              <a:ext cx="572651" cy="572651"/>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683489" y="3976350"/>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200" dirty="0">
                  <a:solidFill>
                    <a:schemeClr val="tx2"/>
                  </a:solidFill>
                  <a:latin typeface="Bahnschrift Light" panose="020B0502040204020203" pitchFamily="34" charset="0"/>
                </a:rPr>
                <a:t>Steering Module</a:t>
              </a:r>
            </a:p>
          </p:txBody>
        </p: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355695" y="4382014"/>
              <a:ext cx="3040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9733383" y="4496929"/>
              <a:ext cx="39263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9" name="Group 108">
              <a:extLst>
                <a:ext uri="{FF2B5EF4-FFF2-40B4-BE49-F238E27FC236}">
                  <a16:creationId xmlns:a16="http://schemas.microsoft.com/office/drawing/2014/main" id="{2B39FD00-BDFC-41FF-B04C-E116F0AFE683}"/>
                </a:ext>
              </a:extLst>
            </p:cNvPr>
            <p:cNvGrpSpPr/>
            <p:nvPr/>
          </p:nvGrpSpPr>
          <p:grpSpPr>
            <a:xfrm>
              <a:off x="10350069" y="3906045"/>
              <a:ext cx="1044597" cy="85074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8"/>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latin typeface="Bahnschrift Light" panose="020B0502040204020203" pitchFamily="34" charset="0"/>
                </a:endParaRPr>
              </a:p>
            </p:txBody>
          </p:sp>
        </p:grpSp>
        <p:pic>
          <p:nvPicPr>
            <p:cNvPr id="222" name="Picture 221" descr="A close up of a logo&#10;&#10;Description generated with very high confidence">
              <a:extLst>
                <a:ext uri="{FF2B5EF4-FFF2-40B4-BE49-F238E27FC236}">
                  <a16:creationId xmlns:a16="http://schemas.microsoft.com/office/drawing/2014/main" id="{7D16C43A-69CB-434A-BDF7-4A7B19967361}"/>
                </a:ext>
              </a:extLst>
            </p:cNvPr>
            <p:cNvPicPr>
              <a:picLocks noChangeAspect="1"/>
            </p:cNvPicPr>
            <p:nvPr/>
          </p:nvPicPr>
          <p:blipFill>
            <a:blip r:embed="rId6"/>
            <a:stretch>
              <a:fillRect/>
            </a:stretch>
          </p:blipFill>
          <p:spPr>
            <a:xfrm>
              <a:off x="8115067" y="4207699"/>
              <a:ext cx="348631" cy="348631"/>
            </a:xfrm>
            <a:prstGeom prst="rect">
              <a:avLst/>
            </a:prstGeom>
          </p:spPr>
        </p:pic>
        <p:sp>
          <p:nvSpPr>
            <p:cNvPr id="240" name="Arrow: Right 239">
              <a:extLst>
                <a:ext uri="{FF2B5EF4-FFF2-40B4-BE49-F238E27FC236}">
                  <a16:creationId xmlns:a16="http://schemas.microsoft.com/office/drawing/2014/main" id="{34AF2257-066D-4477-8C30-9C7BE95DA2AD}"/>
                </a:ext>
              </a:extLst>
            </p:cNvPr>
            <p:cNvSpPr/>
            <p:nvPr/>
          </p:nvSpPr>
          <p:spPr>
            <a:xfrm>
              <a:off x="11197014" y="4104830"/>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grpSp>
      <p:grpSp>
        <p:nvGrpSpPr>
          <p:cNvPr id="5" name="Group 4">
            <a:extLst>
              <a:ext uri="{FF2B5EF4-FFF2-40B4-BE49-F238E27FC236}">
                <a16:creationId xmlns:a16="http://schemas.microsoft.com/office/drawing/2014/main" id="{C1BE7A0A-375D-409A-B0E6-275116A9C982}"/>
              </a:ext>
            </a:extLst>
          </p:cNvPr>
          <p:cNvGrpSpPr/>
          <p:nvPr/>
        </p:nvGrpSpPr>
        <p:grpSpPr>
          <a:xfrm>
            <a:off x="381001" y="2619364"/>
            <a:ext cx="2068222" cy="1513057"/>
            <a:chOff x="381001" y="2619364"/>
            <a:chExt cx="2068222" cy="1513057"/>
          </a:xfrm>
        </p:grpSpPr>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1859669" y="3439328"/>
              <a:ext cx="23784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1898452" y="3275764"/>
              <a:ext cx="806633"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Bahnschrift Light" panose="020B0502040204020203" pitchFamily="34" charset="0"/>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2"/>
            <a:stretch>
              <a:fillRect/>
            </a:stretch>
          </p:blipFill>
          <p:spPr>
            <a:xfrm>
              <a:off x="2165921" y="3849119"/>
              <a:ext cx="283302" cy="283302"/>
            </a:xfrm>
            <a:prstGeom prst="rect">
              <a:avLst/>
            </a:prstGeom>
          </p:spPr>
        </p:pic>
        <p:grpSp>
          <p:nvGrpSpPr>
            <p:cNvPr id="224" name="Group 223">
              <a:extLst>
                <a:ext uri="{FF2B5EF4-FFF2-40B4-BE49-F238E27FC236}">
                  <a16:creationId xmlns:a16="http://schemas.microsoft.com/office/drawing/2014/main" id="{0B8B3DC7-FE21-4A99-8B91-E61F94D55DB3}"/>
                </a:ext>
              </a:extLst>
            </p:cNvPr>
            <p:cNvGrpSpPr/>
            <p:nvPr/>
          </p:nvGrpSpPr>
          <p:grpSpPr>
            <a:xfrm>
              <a:off x="381001" y="2619364"/>
              <a:ext cx="950811" cy="1513057"/>
              <a:chOff x="4902603" y="708308"/>
              <a:chExt cx="792656" cy="1261379"/>
            </a:xfrm>
          </p:grpSpPr>
          <p:pic>
            <p:nvPicPr>
              <p:cNvPr id="225" name="Picture 224">
                <a:extLst>
                  <a:ext uri="{FF2B5EF4-FFF2-40B4-BE49-F238E27FC236}">
                    <a16:creationId xmlns:a16="http://schemas.microsoft.com/office/drawing/2014/main" id="{A757CDD5-7A52-456C-A4F7-40FF97D3E17E}"/>
                  </a:ext>
                </a:extLst>
              </p:cNvPr>
              <p:cNvPicPr>
                <a:picLocks noChangeAspect="1"/>
              </p:cNvPicPr>
              <p:nvPr/>
            </p:nvPicPr>
            <p:blipFill>
              <a:blip r:embed="rId9"/>
              <a:stretch>
                <a:fillRect/>
              </a:stretch>
            </p:blipFill>
            <p:spPr>
              <a:xfrm>
                <a:off x="4902603" y="708308"/>
                <a:ext cx="792656" cy="1261379"/>
              </a:xfrm>
              <a:prstGeom prst="rect">
                <a:avLst/>
              </a:prstGeom>
            </p:spPr>
          </p:pic>
          <p:sp>
            <p:nvSpPr>
              <p:cNvPr id="226" name="Content Placeholder 4">
                <a:extLst>
                  <a:ext uri="{FF2B5EF4-FFF2-40B4-BE49-F238E27FC236}">
                    <a16:creationId xmlns:a16="http://schemas.microsoft.com/office/drawing/2014/main" id="{86CBA257-C664-403C-84AF-67B64FFB2F6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latin typeface="Bahnschrift Light" panose="020B0502040204020203" pitchFamily="34" charset="0"/>
                </a:endParaRPr>
              </a:p>
            </p:txBody>
          </p:sp>
        </p:grpSp>
        <p:sp>
          <p:nvSpPr>
            <p:cNvPr id="232" name="Arrow: Right 231">
              <a:extLst>
                <a:ext uri="{FF2B5EF4-FFF2-40B4-BE49-F238E27FC236}">
                  <a16:creationId xmlns:a16="http://schemas.microsoft.com/office/drawing/2014/main" id="{21456F6A-2EAA-4022-8693-C228150CCC22}"/>
                </a:ext>
              </a:extLst>
            </p:cNvPr>
            <p:cNvSpPr/>
            <p:nvPr/>
          </p:nvSpPr>
          <p:spPr>
            <a:xfrm>
              <a:off x="1140696" y="2746236"/>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pic>
          <p:nvPicPr>
            <p:cNvPr id="25" name="Picture 24">
              <a:extLst>
                <a:ext uri="{FF2B5EF4-FFF2-40B4-BE49-F238E27FC236}">
                  <a16:creationId xmlns:a16="http://schemas.microsoft.com/office/drawing/2014/main" id="{8293101C-1DE4-4012-94ED-2D9CD9D9745D}"/>
                </a:ext>
              </a:extLst>
            </p:cNvPr>
            <p:cNvPicPr>
              <a:picLocks noChangeAspect="1"/>
            </p:cNvPicPr>
            <p:nvPr/>
          </p:nvPicPr>
          <p:blipFill>
            <a:blip r:embed="rId10"/>
            <a:stretch>
              <a:fillRect/>
            </a:stretch>
          </p:blipFill>
          <p:spPr>
            <a:xfrm flipH="1">
              <a:off x="1344417" y="3169574"/>
              <a:ext cx="539508" cy="539508"/>
            </a:xfrm>
            <a:prstGeom prst="rect">
              <a:avLst/>
            </a:prstGeom>
          </p:spPr>
        </p:pic>
      </p:grpSp>
      <p:sp>
        <p:nvSpPr>
          <p:cNvPr id="91" name="Rectangle: Rounded Corners 90">
            <a:extLst>
              <a:ext uri="{FF2B5EF4-FFF2-40B4-BE49-F238E27FC236}">
                <a16:creationId xmlns:a16="http://schemas.microsoft.com/office/drawing/2014/main" id="{772E06C1-7E02-40C8-920F-4B4B328EC34F}"/>
              </a:ext>
            </a:extLst>
          </p:cNvPr>
          <p:cNvSpPr/>
          <p:nvPr/>
        </p:nvSpPr>
        <p:spPr>
          <a:xfrm>
            <a:off x="304800" y="2492474"/>
            <a:ext cx="2242403" cy="2836787"/>
          </a:xfrm>
          <a:prstGeom prst="roundRect">
            <a:avLst>
              <a:gd name="adj" fmla="val 4892"/>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 name="Rectangle: Rounded Corners 91">
            <a:extLst>
              <a:ext uri="{FF2B5EF4-FFF2-40B4-BE49-F238E27FC236}">
                <a16:creationId xmlns:a16="http://schemas.microsoft.com/office/drawing/2014/main" id="{E3803906-40E9-4E32-897C-849CD1AF4114}"/>
              </a:ext>
            </a:extLst>
          </p:cNvPr>
          <p:cNvSpPr/>
          <p:nvPr/>
        </p:nvSpPr>
        <p:spPr>
          <a:xfrm>
            <a:off x="2052910" y="2492474"/>
            <a:ext cx="3059977" cy="2836787"/>
          </a:xfrm>
          <a:prstGeom prst="roundRect">
            <a:avLst>
              <a:gd name="adj" fmla="val 3549"/>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 name="Rectangle: Rounded Corners 92">
            <a:extLst>
              <a:ext uri="{FF2B5EF4-FFF2-40B4-BE49-F238E27FC236}">
                <a16:creationId xmlns:a16="http://schemas.microsoft.com/office/drawing/2014/main" id="{203FEB98-37DE-40EC-B019-1AF7DAE8ECDB}"/>
              </a:ext>
            </a:extLst>
          </p:cNvPr>
          <p:cNvSpPr/>
          <p:nvPr/>
        </p:nvSpPr>
        <p:spPr>
          <a:xfrm>
            <a:off x="4456022" y="2492474"/>
            <a:ext cx="3018771" cy="2836787"/>
          </a:xfrm>
          <a:prstGeom prst="roundRect">
            <a:avLst>
              <a:gd name="adj" fmla="val 3549"/>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 name="Rectangle: Rounded Corners 93">
            <a:extLst>
              <a:ext uri="{FF2B5EF4-FFF2-40B4-BE49-F238E27FC236}">
                <a16:creationId xmlns:a16="http://schemas.microsoft.com/office/drawing/2014/main" id="{6C9AF74F-F4B7-4F28-8096-F88448E585F6}"/>
              </a:ext>
            </a:extLst>
          </p:cNvPr>
          <p:cNvSpPr/>
          <p:nvPr/>
        </p:nvSpPr>
        <p:spPr>
          <a:xfrm>
            <a:off x="6939944" y="2492474"/>
            <a:ext cx="4642456" cy="2836787"/>
          </a:xfrm>
          <a:prstGeom prst="roundRect">
            <a:avLst>
              <a:gd name="adj" fmla="val 2877"/>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96" name="Straight Connector 95">
            <a:extLst>
              <a:ext uri="{FF2B5EF4-FFF2-40B4-BE49-F238E27FC236}">
                <a16:creationId xmlns:a16="http://schemas.microsoft.com/office/drawing/2014/main" id="{A6E2A673-67C9-407D-BC82-78FE013B5237}"/>
              </a:ext>
            </a:extLst>
          </p:cNvPr>
          <p:cNvCxnSpPr>
            <a:cxnSpLocks/>
          </p:cNvCxnSpPr>
          <p:nvPr/>
        </p:nvCxnSpPr>
        <p:spPr>
          <a:xfrm>
            <a:off x="515071"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0" name="TextBox 99">
            <a:extLst>
              <a:ext uri="{FF2B5EF4-FFF2-40B4-BE49-F238E27FC236}">
                <a16:creationId xmlns:a16="http://schemas.microsoft.com/office/drawing/2014/main" id="{2B7847CA-38AD-4B3B-8049-0530E02813F8}"/>
              </a:ext>
            </a:extLst>
          </p:cNvPr>
          <p:cNvSpPr txBox="1"/>
          <p:nvPr/>
        </p:nvSpPr>
        <p:spPr>
          <a:xfrm>
            <a:off x="600463" y="1261112"/>
            <a:ext cx="3148567" cy="520201"/>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We use a webcam to record gestures from users in real-time.</a:t>
            </a:r>
          </a:p>
        </p:txBody>
      </p:sp>
      <p:cxnSp>
        <p:nvCxnSpPr>
          <p:cNvPr id="101" name="Straight Connector 100">
            <a:extLst>
              <a:ext uri="{FF2B5EF4-FFF2-40B4-BE49-F238E27FC236}">
                <a16:creationId xmlns:a16="http://schemas.microsoft.com/office/drawing/2014/main" id="{3335C366-33B7-4D34-A067-EA3F142F62F5}"/>
              </a:ext>
            </a:extLst>
          </p:cNvPr>
          <p:cNvCxnSpPr>
            <a:cxnSpLocks/>
          </p:cNvCxnSpPr>
          <p:nvPr/>
        </p:nvCxnSpPr>
        <p:spPr>
          <a:xfrm>
            <a:off x="2547203"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2" name="TextBox 101">
            <a:extLst>
              <a:ext uri="{FF2B5EF4-FFF2-40B4-BE49-F238E27FC236}">
                <a16:creationId xmlns:a16="http://schemas.microsoft.com/office/drawing/2014/main" id="{01603D87-1730-4225-80BC-9E82CD6BCE78}"/>
              </a:ext>
            </a:extLst>
          </p:cNvPr>
          <p:cNvSpPr txBox="1"/>
          <p:nvPr/>
        </p:nvSpPr>
        <p:spPr>
          <a:xfrm>
            <a:off x="2632595" y="1261111"/>
            <a:ext cx="3148567" cy="991258"/>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PoseNet runs on a local node.js server and is exposed via a website. It translates a video stream into a wireframe stream.</a:t>
            </a:r>
          </a:p>
        </p:txBody>
      </p:sp>
      <p:cxnSp>
        <p:nvCxnSpPr>
          <p:cNvPr id="103" name="Straight Connector 102">
            <a:extLst>
              <a:ext uri="{FF2B5EF4-FFF2-40B4-BE49-F238E27FC236}">
                <a16:creationId xmlns:a16="http://schemas.microsoft.com/office/drawing/2014/main" id="{32F80C74-752B-4EDB-A1F1-2DD0B257D57F}"/>
              </a:ext>
            </a:extLst>
          </p:cNvPr>
          <p:cNvCxnSpPr>
            <a:cxnSpLocks/>
          </p:cNvCxnSpPr>
          <p:nvPr/>
        </p:nvCxnSpPr>
        <p:spPr>
          <a:xfrm>
            <a:off x="5127164"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4" name="TextBox 103">
            <a:extLst>
              <a:ext uri="{FF2B5EF4-FFF2-40B4-BE49-F238E27FC236}">
                <a16:creationId xmlns:a16="http://schemas.microsoft.com/office/drawing/2014/main" id="{34AA13F3-B9A9-4F95-8F4F-4C8F484817BA}"/>
              </a:ext>
            </a:extLst>
          </p:cNvPr>
          <p:cNvSpPr txBox="1"/>
          <p:nvPr/>
        </p:nvSpPr>
        <p:spPr>
          <a:xfrm>
            <a:off x="5212556" y="1261111"/>
            <a:ext cx="3944438" cy="991258"/>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A Python </a:t>
            </a:r>
            <a:r>
              <a:rPr lang="en-GB" sz="1600" dirty="0" err="1">
                <a:solidFill>
                  <a:schemeClr val="accent2"/>
                </a:solidFill>
                <a:latin typeface="Bahnschrift Light" panose="020B0502040204020203" pitchFamily="34" charset="0"/>
              </a:rPr>
              <a:t>websocket</a:t>
            </a:r>
            <a:r>
              <a:rPr lang="en-GB" sz="1600" dirty="0">
                <a:solidFill>
                  <a:schemeClr val="accent2"/>
                </a:solidFill>
                <a:latin typeface="Bahnschrift Light" panose="020B0502040204020203" pitchFamily="34" charset="0"/>
              </a:rPr>
              <a:t> server consumes the wireframe stream and feeds it into a gesture model. This model extracts movements like take-off or left from the wireframe stream.</a:t>
            </a:r>
          </a:p>
        </p:txBody>
      </p:sp>
      <p:cxnSp>
        <p:nvCxnSpPr>
          <p:cNvPr id="107" name="Straight Connector 106">
            <a:extLst>
              <a:ext uri="{FF2B5EF4-FFF2-40B4-BE49-F238E27FC236}">
                <a16:creationId xmlns:a16="http://schemas.microsoft.com/office/drawing/2014/main" id="{244701D6-B123-48A7-8F92-E5BDAEE1D0B4}"/>
              </a:ext>
            </a:extLst>
          </p:cNvPr>
          <p:cNvCxnSpPr>
            <a:cxnSpLocks/>
          </p:cNvCxnSpPr>
          <p:nvPr/>
        </p:nvCxnSpPr>
        <p:spPr>
          <a:xfrm>
            <a:off x="7366917"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8" name="TextBox 107">
            <a:extLst>
              <a:ext uri="{FF2B5EF4-FFF2-40B4-BE49-F238E27FC236}">
                <a16:creationId xmlns:a16="http://schemas.microsoft.com/office/drawing/2014/main" id="{102F046C-EFEE-4B5A-9348-3FB48B4BB992}"/>
              </a:ext>
            </a:extLst>
          </p:cNvPr>
          <p:cNvSpPr txBox="1"/>
          <p:nvPr/>
        </p:nvSpPr>
        <p:spPr>
          <a:xfrm>
            <a:off x="7452309" y="1261111"/>
            <a:ext cx="3944438" cy="991258"/>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A steering module connect the drone API with the movement stream from the gesture model and ensures multi-threading and </a:t>
            </a:r>
            <a:r>
              <a:rPr lang="en-GB" sz="1600" dirty="0" err="1">
                <a:solidFill>
                  <a:schemeClr val="accent2"/>
                </a:solidFill>
                <a:latin typeface="Bahnschrift Light" panose="020B0502040204020203" pitchFamily="34" charset="0"/>
              </a:rPr>
              <a:t>realtime</a:t>
            </a:r>
            <a:r>
              <a:rPr lang="en-GB" sz="1600" dirty="0">
                <a:solidFill>
                  <a:schemeClr val="accent2"/>
                </a:solidFill>
                <a:latin typeface="Bahnschrift Light" panose="020B0502040204020203" pitchFamily="34" charset="0"/>
              </a:rPr>
              <a:t> movements.</a:t>
            </a:r>
          </a:p>
        </p:txBody>
      </p:sp>
    </p:spTree>
    <p:extLst>
      <p:ext uri="{BB962C8B-B14F-4D97-AF65-F5344CB8AC3E}">
        <p14:creationId xmlns:p14="http://schemas.microsoft.com/office/powerpoint/2010/main" val="89056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500" fill="hold"/>
                                        <p:tgtEl>
                                          <p:spTgt spid="92"/>
                                        </p:tgtEl>
                                        <p:attrNameLst>
                                          <p:attrName>ppt_x</p:attrName>
                                        </p:attrNameLst>
                                      </p:cBhvr>
                                      <p:tavLst>
                                        <p:tav tm="0">
                                          <p:val>
                                            <p:strVal val="#ppt_x"/>
                                          </p:val>
                                        </p:tav>
                                        <p:tav tm="100000">
                                          <p:val>
                                            <p:strVal val="#ppt_x"/>
                                          </p:val>
                                        </p:tav>
                                      </p:tavLst>
                                    </p:anim>
                                    <p:anim calcmode="lin" valueType="num">
                                      <p:cBhvr additive="base">
                                        <p:cTn id="16" dur="500" fill="hold"/>
                                        <p:tgtEl>
                                          <p:spTgt spid="92"/>
                                        </p:tgtEl>
                                        <p:attrNameLst>
                                          <p:attrName>ppt_y</p:attrName>
                                        </p:attrNameLst>
                                      </p:cBhvr>
                                      <p:tavLst>
                                        <p:tav tm="0">
                                          <p:val>
                                            <p:strVal val="1+#ppt_h/2"/>
                                          </p:val>
                                        </p:tav>
                                        <p:tav tm="100000">
                                          <p:val>
                                            <p:strVal val="#ppt_y"/>
                                          </p:val>
                                        </p:tav>
                                      </p:tavLst>
                                    </p:anim>
                                  </p:childTnLst>
                                </p:cTn>
                              </p:par>
                              <p:par>
                                <p:cTn id="17" presetID="2" presetClass="exit" presetSubtype="4" fill="hold" grpId="1" nodeType="withEffect">
                                  <p:stCondLst>
                                    <p:cond delay="0"/>
                                  </p:stCondLst>
                                  <p:childTnLst>
                                    <p:anim calcmode="lin" valueType="num">
                                      <p:cBhvr additive="base">
                                        <p:cTn id="18" dur="500"/>
                                        <p:tgtEl>
                                          <p:spTgt spid="100"/>
                                        </p:tgtEl>
                                        <p:attrNameLst>
                                          <p:attrName>ppt_x</p:attrName>
                                        </p:attrNameLst>
                                      </p:cBhvr>
                                      <p:tavLst>
                                        <p:tav tm="0">
                                          <p:val>
                                            <p:strVal val="ppt_x"/>
                                          </p:val>
                                        </p:tav>
                                        <p:tav tm="100000">
                                          <p:val>
                                            <p:strVal val="ppt_x"/>
                                          </p:val>
                                        </p:tav>
                                      </p:tavLst>
                                    </p:anim>
                                    <p:anim calcmode="lin" valueType="num">
                                      <p:cBhvr additive="base">
                                        <p:cTn id="19" dur="500"/>
                                        <p:tgtEl>
                                          <p:spTgt spid="100"/>
                                        </p:tgtEl>
                                        <p:attrNameLst>
                                          <p:attrName>ppt_y</p:attrName>
                                        </p:attrNameLst>
                                      </p:cBhvr>
                                      <p:tavLst>
                                        <p:tav tm="0">
                                          <p:val>
                                            <p:strVal val="ppt_y"/>
                                          </p:val>
                                        </p:tav>
                                        <p:tav tm="100000">
                                          <p:val>
                                            <p:strVal val="1+ppt_h/2"/>
                                          </p:val>
                                        </p:tav>
                                      </p:tavLst>
                                    </p:anim>
                                    <p:set>
                                      <p:cBhvr>
                                        <p:cTn id="20" dur="1" fill="hold">
                                          <p:stCondLst>
                                            <p:cond delay="499"/>
                                          </p:stCondLst>
                                        </p:cTn>
                                        <p:tgtEl>
                                          <p:spTgt spid="100"/>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96"/>
                                        </p:tgtEl>
                                        <p:attrNameLst>
                                          <p:attrName>ppt_x</p:attrName>
                                        </p:attrNameLst>
                                      </p:cBhvr>
                                      <p:tavLst>
                                        <p:tav tm="0">
                                          <p:val>
                                            <p:strVal val="ppt_x"/>
                                          </p:val>
                                        </p:tav>
                                        <p:tav tm="100000">
                                          <p:val>
                                            <p:strVal val="ppt_x"/>
                                          </p:val>
                                        </p:tav>
                                      </p:tavLst>
                                    </p:anim>
                                    <p:anim calcmode="lin" valueType="num">
                                      <p:cBhvr additive="base">
                                        <p:cTn id="23" dur="500"/>
                                        <p:tgtEl>
                                          <p:spTgt spid="96"/>
                                        </p:tgtEl>
                                        <p:attrNameLst>
                                          <p:attrName>ppt_y</p:attrName>
                                        </p:attrNameLst>
                                      </p:cBhvr>
                                      <p:tavLst>
                                        <p:tav tm="0">
                                          <p:val>
                                            <p:strVal val="ppt_y"/>
                                          </p:val>
                                        </p:tav>
                                        <p:tav tm="100000">
                                          <p:val>
                                            <p:strVal val="1+ppt_h/2"/>
                                          </p:val>
                                        </p:tav>
                                      </p:tavLst>
                                    </p:anim>
                                    <p:set>
                                      <p:cBhvr>
                                        <p:cTn id="24" dur="1" fill="hold">
                                          <p:stCondLst>
                                            <p:cond delay="499"/>
                                          </p:stCondLst>
                                        </p:cTn>
                                        <p:tgtEl>
                                          <p:spTgt spid="96"/>
                                        </p:tgtEl>
                                        <p:attrNameLst>
                                          <p:attrName>style.visibility</p:attrName>
                                        </p:attrNameLst>
                                      </p:cBhvr>
                                      <p:to>
                                        <p:strVal val="hidden"/>
                                      </p:to>
                                    </p:set>
                                  </p:childTnLst>
                                </p:cTn>
                              </p:par>
                              <p:par>
                                <p:cTn id="25" presetID="2" presetClass="exit" presetSubtype="4" fill="hold" grpId="1" nodeType="withEffect">
                                  <p:stCondLst>
                                    <p:cond delay="0"/>
                                  </p:stCondLst>
                                  <p:childTnLst>
                                    <p:anim calcmode="lin" valueType="num">
                                      <p:cBhvr additive="base">
                                        <p:cTn id="26" dur="500"/>
                                        <p:tgtEl>
                                          <p:spTgt spid="91"/>
                                        </p:tgtEl>
                                        <p:attrNameLst>
                                          <p:attrName>ppt_x</p:attrName>
                                        </p:attrNameLst>
                                      </p:cBhvr>
                                      <p:tavLst>
                                        <p:tav tm="0">
                                          <p:val>
                                            <p:strVal val="ppt_x"/>
                                          </p:val>
                                        </p:tav>
                                        <p:tav tm="100000">
                                          <p:val>
                                            <p:strVal val="ppt_x"/>
                                          </p:val>
                                        </p:tav>
                                      </p:tavLst>
                                    </p:anim>
                                    <p:anim calcmode="lin" valueType="num">
                                      <p:cBhvr additive="base">
                                        <p:cTn id="27" dur="500"/>
                                        <p:tgtEl>
                                          <p:spTgt spid="91"/>
                                        </p:tgtEl>
                                        <p:attrNameLst>
                                          <p:attrName>ppt_y</p:attrName>
                                        </p:attrNameLst>
                                      </p:cBhvr>
                                      <p:tavLst>
                                        <p:tav tm="0">
                                          <p:val>
                                            <p:strVal val="ppt_y"/>
                                          </p:val>
                                        </p:tav>
                                        <p:tav tm="100000">
                                          <p:val>
                                            <p:strVal val="1+ppt_h/2"/>
                                          </p:val>
                                        </p:tav>
                                      </p:tavLst>
                                    </p:anim>
                                    <p:set>
                                      <p:cBhvr>
                                        <p:cTn id="28" dur="1" fill="hold">
                                          <p:stCondLst>
                                            <p:cond delay="499"/>
                                          </p:stCondLst>
                                        </p:cTn>
                                        <p:tgtEl>
                                          <p:spTgt spid="91"/>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cBhvr additive="base">
                                        <p:cTn id="37" dur="500" fill="hold"/>
                                        <p:tgtEl>
                                          <p:spTgt spid="93"/>
                                        </p:tgtEl>
                                        <p:attrNameLst>
                                          <p:attrName>ppt_x</p:attrName>
                                        </p:attrNameLst>
                                      </p:cBhvr>
                                      <p:tavLst>
                                        <p:tav tm="0">
                                          <p:val>
                                            <p:strVal val="#ppt_x"/>
                                          </p:val>
                                        </p:tav>
                                        <p:tav tm="100000">
                                          <p:val>
                                            <p:strVal val="#ppt_x"/>
                                          </p:val>
                                        </p:tav>
                                      </p:tavLst>
                                    </p:anim>
                                    <p:anim calcmode="lin" valueType="num">
                                      <p:cBhvr additive="base">
                                        <p:cTn id="38" dur="500" fill="hold"/>
                                        <p:tgtEl>
                                          <p:spTgt spid="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anim calcmode="lin" valueType="num">
                                      <p:cBhvr additive="base">
                                        <p:cTn id="41" dur="500" fill="hold"/>
                                        <p:tgtEl>
                                          <p:spTgt spid="103"/>
                                        </p:tgtEl>
                                        <p:attrNameLst>
                                          <p:attrName>ppt_x</p:attrName>
                                        </p:attrNameLst>
                                      </p:cBhvr>
                                      <p:tavLst>
                                        <p:tav tm="0">
                                          <p:val>
                                            <p:strVal val="#ppt_x"/>
                                          </p:val>
                                        </p:tav>
                                        <p:tav tm="100000">
                                          <p:val>
                                            <p:strVal val="#ppt_x"/>
                                          </p:val>
                                        </p:tav>
                                      </p:tavLst>
                                    </p:anim>
                                    <p:anim calcmode="lin" valueType="num">
                                      <p:cBhvr additive="base">
                                        <p:cTn id="42" dur="500" fill="hold"/>
                                        <p:tgtEl>
                                          <p:spTgt spid="10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anim calcmode="lin" valueType="num">
                                      <p:cBhvr additive="base">
                                        <p:cTn id="45" dur="500" fill="hold"/>
                                        <p:tgtEl>
                                          <p:spTgt spid="104"/>
                                        </p:tgtEl>
                                        <p:attrNameLst>
                                          <p:attrName>ppt_x</p:attrName>
                                        </p:attrNameLst>
                                      </p:cBhvr>
                                      <p:tavLst>
                                        <p:tav tm="0">
                                          <p:val>
                                            <p:strVal val="#ppt_x"/>
                                          </p:val>
                                        </p:tav>
                                        <p:tav tm="100000">
                                          <p:val>
                                            <p:strVal val="#ppt_x"/>
                                          </p:val>
                                        </p:tav>
                                      </p:tavLst>
                                    </p:anim>
                                    <p:anim calcmode="lin" valueType="num">
                                      <p:cBhvr additive="base">
                                        <p:cTn id="46" dur="500" fill="hold"/>
                                        <p:tgtEl>
                                          <p:spTgt spid="104"/>
                                        </p:tgtEl>
                                        <p:attrNameLst>
                                          <p:attrName>ppt_y</p:attrName>
                                        </p:attrNameLst>
                                      </p:cBhvr>
                                      <p:tavLst>
                                        <p:tav tm="0">
                                          <p:val>
                                            <p:strVal val="1+#ppt_h/2"/>
                                          </p:val>
                                        </p:tav>
                                        <p:tav tm="100000">
                                          <p:val>
                                            <p:strVal val="#ppt_y"/>
                                          </p:val>
                                        </p:tav>
                                      </p:tavLst>
                                    </p:anim>
                                  </p:childTnLst>
                                </p:cTn>
                              </p:par>
                              <p:par>
                                <p:cTn id="47" presetID="2" presetClass="exit" presetSubtype="4" fill="hold" nodeType="withEffect">
                                  <p:stCondLst>
                                    <p:cond delay="0"/>
                                  </p:stCondLst>
                                  <p:childTnLst>
                                    <p:anim calcmode="lin" valueType="num">
                                      <p:cBhvr additive="base">
                                        <p:cTn id="48" dur="500"/>
                                        <p:tgtEl>
                                          <p:spTgt spid="101"/>
                                        </p:tgtEl>
                                        <p:attrNameLst>
                                          <p:attrName>ppt_x</p:attrName>
                                        </p:attrNameLst>
                                      </p:cBhvr>
                                      <p:tavLst>
                                        <p:tav tm="0">
                                          <p:val>
                                            <p:strVal val="ppt_x"/>
                                          </p:val>
                                        </p:tav>
                                        <p:tav tm="100000">
                                          <p:val>
                                            <p:strVal val="ppt_x"/>
                                          </p:val>
                                        </p:tav>
                                      </p:tavLst>
                                    </p:anim>
                                    <p:anim calcmode="lin" valueType="num">
                                      <p:cBhvr additive="base">
                                        <p:cTn id="49" dur="500"/>
                                        <p:tgtEl>
                                          <p:spTgt spid="101"/>
                                        </p:tgtEl>
                                        <p:attrNameLst>
                                          <p:attrName>ppt_y</p:attrName>
                                        </p:attrNameLst>
                                      </p:cBhvr>
                                      <p:tavLst>
                                        <p:tav tm="0">
                                          <p:val>
                                            <p:strVal val="ppt_y"/>
                                          </p:val>
                                        </p:tav>
                                        <p:tav tm="100000">
                                          <p:val>
                                            <p:strVal val="1+ppt_h/2"/>
                                          </p:val>
                                        </p:tav>
                                      </p:tavLst>
                                    </p:anim>
                                    <p:set>
                                      <p:cBhvr>
                                        <p:cTn id="50" dur="1" fill="hold">
                                          <p:stCondLst>
                                            <p:cond delay="499"/>
                                          </p:stCondLst>
                                        </p:cTn>
                                        <p:tgtEl>
                                          <p:spTgt spid="101"/>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102"/>
                                        </p:tgtEl>
                                        <p:attrNameLst>
                                          <p:attrName>ppt_x</p:attrName>
                                        </p:attrNameLst>
                                      </p:cBhvr>
                                      <p:tavLst>
                                        <p:tav tm="0">
                                          <p:val>
                                            <p:strVal val="ppt_x"/>
                                          </p:val>
                                        </p:tav>
                                        <p:tav tm="100000">
                                          <p:val>
                                            <p:strVal val="ppt_x"/>
                                          </p:val>
                                        </p:tav>
                                      </p:tavLst>
                                    </p:anim>
                                    <p:anim calcmode="lin" valueType="num">
                                      <p:cBhvr additive="base">
                                        <p:cTn id="53" dur="500"/>
                                        <p:tgtEl>
                                          <p:spTgt spid="102"/>
                                        </p:tgtEl>
                                        <p:attrNameLst>
                                          <p:attrName>ppt_y</p:attrName>
                                        </p:attrNameLst>
                                      </p:cBhvr>
                                      <p:tavLst>
                                        <p:tav tm="0">
                                          <p:val>
                                            <p:strVal val="ppt_y"/>
                                          </p:val>
                                        </p:tav>
                                        <p:tav tm="100000">
                                          <p:val>
                                            <p:strVal val="1+ppt_h/2"/>
                                          </p:val>
                                        </p:tav>
                                      </p:tavLst>
                                    </p:anim>
                                    <p:set>
                                      <p:cBhvr>
                                        <p:cTn id="54" dur="1" fill="hold">
                                          <p:stCondLst>
                                            <p:cond delay="499"/>
                                          </p:stCondLst>
                                        </p:cTn>
                                        <p:tgtEl>
                                          <p:spTgt spid="102"/>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92"/>
                                        </p:tgtEl>
                                        <p:attrNameLst>
                                          <p:attrName>ppt_x</p:attrName>
                                        </p:attrNameLst>
                                      </p:cBhvr>
                                      <p:tavLst>
                                        <p:tav tm="0">
                                          <p:val>
                                            <p:strVal val="ppt_x"/>
                                          </p:val>
                                        </p:tav>
                                        <p:tav tm="100000">
                                          <p:val>
                                            <p:strVal val="ppt_x"/>
                                          </p:val>
                                        </p:tav>
                                      </p:tavLst>
                                    </p:anim>
                                    <p:anim calcmode="lin" valueType="num">
                                      <p:cBhvr additive="base">
                                        <p:cTn id="57" dur="500"/>
                                        <p:tgtEl>
                                          <p:spTgt spid="92"/>
                                        </p:tgtEl>
                                        <p:attrNameLst>
                                          <p:attrName>ppt_y</p:attrName>
                                        </p:attrNameLst>
                                      </p:cBhvr>
                                      <p:tavLst>
                                        <p:tav tm="0">
                                          <p:val>
                                            <p:strVal val="ppt_y"/>
                                          </p:val>
                                        </p:tav>
                                        <p:tav tm="100000">
                                          <p:val>
                                            <p:strVal val="1+ppt_h/2"/>
                                          </p:val>
                                        </p:tav>
                                      </p:tavLst>
                                    </p:anim>
                                    <p:set>
                                      <p:cBhvr>
                                        <p:cTn id="58" dur="1" fill="hold">
                                          <p:stCondLst>
                                            <p:cond delay="499"/>
                                          </p:stCondLst>
                                        </p:cTn>
                                        <p:tgtEl>
                                          <p:spTgt spid="92"/>
                                        </p:tgtEl>
                                        <p:attrNameLst>
                                          <p:attrName>style.visibility</p:attrName>
                                        </p:attrNameLst>
                                      </p:cBhvr>
                                      <p:to>
                                        <p:strVal val="hidden"/>
                                      </p:to>
                                    </p:set>
                                  </p:childTnLst>
                                </p:cTn>
                              </p:par>
                              <p:par>
                                <p:cTn id="59" presetID="2" presetClass="entr" presetSubtype="4"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additive="base">
                                        <p:cTn id="67" dur="500" fill="hold"/>
                                        <p:tgtEl>
                                          <p:spTgt spid="108"/>
                                        </p:tgtEl>
                                        <p:attrNameLst>
                                          <p:attrName>ppt_x</p:attrName>
                                        </p:attrNameLst>
                                      </p:cBhvr>
                                      <p:tavLst>
                                        <p:tav tm="0">
                                          <p:val>
                                            <p:strVal val="#ppt_x"/>
                                          </p:val>
                                        </p:tav>
                                        <p:tav tm="100000">
                                          <p:val>
                                            <p:strVal val="#ppt_x"/>
                                          </p:val>
                                        </p:tav>
                                      </p:tavLst>
                                    </p:anim>
                                    <p:anim calcmode="lin" valueType="num">
                                      <p:cBhvr additive="base">
                                        <p:cTn id="68" dur="500" fill="hold"/>
                                        <p:tgtEl>
                                          <p:spTgt spid="10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7"/>
                                        </p:tgtEl>
                                        <p:attrNameLst>
                                          <p:attrName>style.visibility</p:attrName>
                                        </p:attrNameLst>
                                      </p:cBhvr>
                                      <p:to>
                                        <p:strVal val="visible"/>
                                      </p:to>
                                    </p:set>
                                    <p:anim calcmode="lin" valueType="num">
                                      <p:cBhvr additive="base">
                                        <p:cTn id="71" dur="500" fill="hold"/>
                                        <p:tgtEl>
                                          <p:spTgt spid="107"/>
                                        </p:tgtEl>
                                        <p:attrNameLst>
                                          <p:attrName>ppt_x</p:attrName>
                                        </p:attrNameLst>
                                      </p:cBhvr>
                                      <p:tavLst>
                                        <p:tav tm="0">
                                          <p:val>
                                            <p:strVal val="#ppt_x"/>
                                          </p:val>
                                        </p:tav>
                                        <p:tav tm="100000">
                                          <p:val>
                                            <p:strVal val="#ppt_x"/>
                                          </p:val>
                                        </p:tav>
                                      </p:tavLst>
                                    </p:anim>
                                    <p:anim calcmode="lin" valueType="num">
                                      <p:cBhvr additive="base">
                                        <p:cTn id="72" dur="500" fill="hold"/>
                                        <p:tgtEl>
                                          <p:spTgt spid="10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 calcmode="lin" valueType="num">
                                      <p:cBhvr additive="base">
                                        <p:cTn id="75" dur="500" fill="hold"/>
                                        <p:tgtEl>
                                          <p:spTgt spid="94"/>
                                        </p:tgtEl>
                                        <p:attrNameLst>
                                          <p:attrName>ppt_x</p:attrName>
                                        </p:attrNameLst>
                                      </p:cBhvr>
                                      <p:tavLst>
                                        <p:tav tm="0">
                                          <p:val>
                                            <p:strVal val="#ppt_x"/>
                                          </p:val>
                                        </p:tav>
                                        <p:tav tm="100000">
                                          <p:val>
                                            <p:strVal val="#ppt_x"/>
                                          </p:val>
                                        </p:tav>
                                      </p:tavLst>
                                    </p:anim>
                                    <p:anim calcmode="lin" valueType="num">
                                      <p:cBhvr additive="base">
                                        <p:cTn id="76" dur="500" fill="hold"/>
                                        <p:tgtEl>
                                          <p:spTgt spid="94"/>
                                        </p:tgtEl>
                                        <p:attrNameLst>
                                          <p:attrName>ppt_y</p:attrName>
                                        </p:attrNameLst>
                                      </p:cBhvr>
                                      <p:tavLst>
                                        <p:tav tm="0">
                                          <p:val>
                                            <p:strVal val="1+#ppt_h/2"/>
                                          </p:val>
                                        </p:tav>
                                        <p:tav tm="100000">
                                          <p:val>
                                            <p:strVal val="#ppt_y"/>
                                          </p:val>
                                        </p:tav>
                                      </p:tavLst>
                                    </p:anim>
                                  </p:childTnLst>
                                </p:cTn>
                              </p:par>
                              <p:par>
                                <p:cTn id="77" presetID="2" presetClass="exit" presetSubtype="4" fill="hold" grpId="1" nodeType="withEffect">
                                  <p:stCondLst>
                                    <p:cond delay="0"/>
                                  </p:stCondLst>
                                  <p:childTnLst>
                                    <p:anim calcmode="lin" valueType="num">
                                      <p:cBhvr additive="base">
                                        <p:cTn id="78" dur="500"/>
                                        <p:tgtEl>
                                          <p:spTgt spid="93"/>
                                        </p:tgtEl>
                                        <p:attrNameLst>
                                          <p:attrName>ppt_x</p:attrName>
                                        </p:attrNameLst>
                                      </p:cBhvr>
                                      <p:tavLst>
                                        <p:tav tm="0">
                                          <p:val>
                                            <p:strVal val="ppt_x"/>
                                          </p:val>
                                        </p:tav>
                                        <p:tav tm="100000">
                                          <p:val>
                                            <p:strVal val="ppt_x"/>
                                          </p:val>
                                        </p:tav>
                                      </p:tavLst>
                                    </p:anim>
                                    <p:anim calcmode="lin" valueType="num">
                                      <p:cBhvr additive="base">
                                        <p:cTn id="79" dur="500"/>
                                        <p:tgtEl>
                                          <p:spTgt spid="93"/>
                                        </p:tgtEl>
                                        <p:attrNameLst>
                                          <p:attrName>ppt_y</p:attrName>
                                        </p:attrNameLst>
                                      </p:cBhvr>
                                      <p:tavLst>
                                        <p:tav tm="0">
                                          <p:val>
                                            <p:strVal val="ppt_y"/>
                                          </p:val>
                                        </p:tav>
                                        <p:tav tm="100000">
                                          <p:val>
                                            <p:strVal val="1+ppt_h/2"/>
                                          </p:val>
                                        </p:tav>
                                      </p:tavLst>
                                    </p:anim>
                                    <p:set>
                                      <p:cBhvr>
                                        <p:cTn id="80" dur="1" fill="hold">
                                          <p:stCondLst>
                                            <p:cond delay="499"/>
                                          </p:stCondLst>
                                        </p:cTn>
                                        <p:tgtEl>
                                          <p:spTgt spid="9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03"/>
                                        </p:tgtEl>
                                        <p:attrNameLst>
                                          <p:attrName>ppt_x</p:attrName>
                                        </p:attrNameLst>
                                      </p:cBhvr>
                                      <p:tavLst>
                                        <p:tav tm="0">
                                          <p:val>
                                            <p:strVal val="ppt_x"/>
                                          </p:val>
                                        </p:tav>
                                        <p:tav tm="100000">
                                          <p:val>
                                            <p:strVal val="ppt_x"/>
                                          </p:val>
                                        </p:tav>
                                      </p:tavLst>
                                    </p:anim>
                                    <p:anim calcmode="lin" valueType="num">
                                      <p:cBhvr additive="base">
                                        <p:cTn id="83" dur="500"/>
                                        <p:tgtEl>
                                          <p:spTgt spid="103"/>
                                        </p:tgtEl>
                                        <p:attrNameLst>
                                          <p:attrName>ppt_y</p:attrName>
                                        </p:attrNameLst>
                                      </p:cBhvr>
                                      <p:tavLst>
                                        <p:tav tm="0">
                                          <p:val>
                                            <p:strVal val="ppt_y"/>
                                          </p:val>
                                        </p:tav>
                                        <p:tav tm="100000">
                                          <p:val>
                                            <p:strVal val="1+ppt_h/2"/>
                                          </p:val>
                                        </p:tav>
                                      </p:tavLst>
                                    </p:anim>
                                    <p:set>
                                      <p:cBhvr>
                                        <p:cTn id="84" dur="1" fill="hold">
                                          <p:stCondLst>
                                            <p:cond delay="499"/>
                                          </p:stCondLst>
                                        </p:cTn>
                                        <p:tgtEl>
                                          <p:spTgt spid="103"/>
                                        </p:tgtEl>
                                        <p:attrNameLst>
                                          <p:attrName>style.visibility</p:attrName>
                                        </p:attrNameLst>
                                      </p:cBhvr>
                                      <p:to>
                                        <p:strVal val="hidden"/>
                                      </p:to>
                                    </p:set>
                                  </p:childTnLst>
                                </p:cTn>
                              </p:par>
                              <p:par>
                                <p:cTn id="85" presetID="2" presetClass="exit" presetSubtype="4" fill="hold" grpId="1" nodeType="withEffect">
                                  <p:stCondLst>
                                    <p:cond delay="0"/>
                                  </p:stCondLst>
                                  <p:childTnLst>
                                    <p:anim calcmode="lin" valueType="num">
                                      <p:cBhvr additive="base">
                                        <p:cTn id="86" dur="500"/>
                                        <p:tgtEl>
                                          <p:spTgt spid="104"/>
                                        </p:tgtEl>
                                        <p:attrNameLst>
                                          <p:attrName>ppt_x</p:attrName>
                                        </p:attrNameLst>
                                      </p:cBhvr>
                                      <p:tavLst>
                                        <p:tav tm="0">
                                          <p:val>
                                            <p:strVal val="ppt_x"/>
                                          </p:val>
                                        </p:tav>
                                        <p:tav tm="100000">
                                          <p:val>
                                            <p:strVal val="ppt_x"/>
                                          </p:val>
                                        </p:tav>
                                      </p:tavLst>
                                    </p:anim>
                                    <p:anim calcmode="lin" valueType="num">
                                      <p:cBhvr additive="base">
                                        <p:cTn id="87" dur="500"/>
                                        <p:tgtEl>
                                          <p:spTgt spid="104"/>
                                        </p:tgtEl>
                                        <p:attrNameLst>
                                          <p:attrName>ppt_y</p:attrName>
                                        </p:attrNameLst>
                                      </p:cBhvr>
                                      <p:tavLst>
                                        <p:tav tm="0">
                                          <p:val>
                                            <p:strVal val="ppt_y"/>
                                          </p:val>
                                        </p:tav>
                                        <p:tav tm="100000">
                                          <p:val>
                                            <p:strVal val="1+ppt_h/2"/>
                                          </p:val>
                                        </p:tav>
                                      </p:tavLst>
                                    </p:anim>
                                    <p:set>
                                      <p:cBhvr>
                                        <p:cTn id="88" dur="1" fill="hold">
                                          <p:stCondLst>
                                            <p:cond delay="499"/>
                                          </p:stCondLst>
                                        </p:cTn>
                                        <p:tgtEl>
                                          <p:spTgt spid="104"/>
                                        </p:tgtEl>
                                        <p:attrNameLst>
                                          <p:attrName>style.visibility</p:attrName>
                                        </p:attrNameLst>
                                      </p:cBhvr>
                                      <p:to>
                                        <p:strVal val="hidden"/>
                                      </p:to>
                                    </p:set>
                                  </p:childTnLst>
                                </p:cTn>
                              </p:par>
                              <p:par>
                                <p:cTn id="89" presetID="2" presetClass="entr" presetSubtype="4" fill="hold" nodeType="with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ppt_x"/>
                                          </p:val>
                                        </p:tav>
                                        <p:tav tm="100000">
                                          <p:val>
                                            <p:strVal val="#ppt_x"/>
                                          </p:val>
                                        </p:tav>
                                      </p:tavLst>
                                    </p:anim>
                                    <p:anim calcmode="lin" valueType="num">
                                      <p:cBhvr additive="base">
                                        <p:cTn id="9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108"/>
                                        </p:tgtEl>
                                        <p:attrNameLst>
                                          <p:attrName>ppt_x</p:attrName>
                                        </p:attrNameLst>
                                      </p:cBhvr>
                                      <p:tavLst>
                                        <p:tav tm="0">
                                          <p:val>
                                            <p:strVal val="ppt_x"/>
                                          </p:val>
                                        </p:tav>
                                        <p:tav tm="100000">
                                          <p:val>
                                            <p:strVal val="ppt_x"/>
                                          </p:val>
                                        </p:tav>
                                      </p:tavLst>
                                    </p:anim>
                                    <p:anim calcmode="lin" valueType="num">
                                      <p:cBhvr additive="base">
                                        <p:cTn id="97" dur="500"/>
                                        <p:tgtEl>
                                          <p:spTgt spid="108"/>
                                        </p:tgtEl>
                                        <p:attrNameLst>
                                          <p:attrName>ppt_y</p:attrName>
                                        </p:attrNameLst>
                                      </p:cBhvr>
                                      <p:tavLst>
                                        <p:tav tm="0">
                                          <p:val>
                                            <p:strVal val="ppt_y"/>
                                          </p:val>
                                        </p:tav>
                                        <p:tav tm="100000">
                                          <p:val>
                                            <p:strVal val="1+ppt_h/2"/>
                                          </p:val>
                                        </p:tav>
                                      </p:tavLst>
                                    </p:anim>
                                    <p:set>
                                      <p:cBhvr>
                                        <p:cTn id="98" dur="1" fill="hold">
                                          <p:stCondLst>
                                            <p:cond delay="499"/>
                                          </p:stCondLst>
                                        </p:cTn>
                                        <p:tgtEl>
                                          <p:spTgt spid="108"/>
                                        </p:tgtEl>
                                        <p:attrNameLst>
                                          <p:attrName>style.visibility</p:attrName>
                                        </p:attrNameLst>
                                      </p:cBhvr>
                                      <p:to>
                                        <p:strVal val="hidden"/>
                                      </p:to>
                                    </p:set>
                                  </p:childTnLst>
                                </p:cTn>
                              </p:par>
                              <p:par>
                                <p:cTn id="99" presetID="2" presetClass="exit" presetSubtype="4" fill="hold" nodeType="withEffect">
                                  <p:stCondLst>
                                    <p:cond delay="0"/>
                                  </p:stCondLst>
                                  <p:childTnLst>
                                    <p:anim calcmode="lin" valueType="num">
                                      <p:cBhvr additive="base">
                                        <p:cTn id="100" dur="500"/>
                                        <p:tgtEl>
                                          <p:spTgt spid="107"/>
                                        </p:tgtEl>
                                        <p:attrNameLst>
                                          <p:attrName>ppt_x</p:attrName>
                                        </p:attrNameLst>
                                      </p:cBhvr>
                                      <p:tavLst>
                                        <p:tav tm="0">
                                          <p:val>
                                            <p:strVal val="ppt_x"/>
                                          </p:val>
                                        </p:tav>
                                        <p:tav tm="100000">
                                          <p:val>
                                            <p:strVal val="ppt_x"/>
                                          </p:val>
                                        </p:tav>
                                      </p:tavLst>
                                    </p:anim>
                                    <p:anim calcmode="lin" valueType="num">
                                      <p:cBhvr additive="base">
                                        <p:cTn id="101" dur="500"/>
                                        <p:tgtEl>
                                          <p:spTgt spid="107"/>
                                        </p:tgtEl>
                                        <p:attrNameLst>
                                          <p:attrName>ppt_y</p:attrName>
                                        </p:attrNameLst>
                                      </p:cBhvr>
                                      <p:tavLst>
                                        <p:tav tm="0">
                                          <p:val>
                                            <p:strVal val="ppt_y"/>
                                          </p:val>
                                        </p:tav>
                                        <p:tav tm="100000">
                                          <p:val>
                                            <p:strVal val="1+ppt_h/2"/>
                                          </p:val>
                                        </p:tav>
                                      </p:tavLst>
                                    </p:anim>
                                    <p:set>
                                      <p:cBhvr>
                                        <p:cTn id="102" dur="1" fill="hold">
                                          <p:stCondLst>
                                            <p:cond delay="499"/>
                                          </p:stCondLst>
                                        </p:cTn>
                                        <p:tgtEl>
                                          <p:spTgt spid="107"/>
                                        </p:tgtEl>
                                        <p:attrNameLst>
                                          <p:attrName>style.visibility</p:attrName>
                                        </p:attrNameLst>
                                      </p:cBhvr>
                                      <p:to>
                                        <p:strVal val="hidden"/>
                                      </p:to>
                                    </p:set>
                                  </p:childTnLst>
                                </p:cTn>
                              </p:par>
                              <p:par>
                                <p:cTn id="103" presetID="2" presetClass="exit" presetSubtype="4" fill="hold" grpId="1" nodeType="withEffect">
                                  <p:stCondLst>
                                    <p:cond delay="0"/>
                                  </p:stCondLst>
                                  <p:childTnLst>
                                    <p:anim calcmode="lin" valueType="num">
                                      <p:cBhvr additive="base">
                                        <p:cTn id="104" dur="500"/>
                                        <p:tgtEl>
                                          <p:spTgt spid="94"/>
                                        </p:tgtEl>
                                        <p:attrNameLst>
                                          <p:attrName>ppt_x</p:attrName>
                                        </p:attrNameLst>
                                      </p:cBhvr>
                                      <p:tavLst>
                                        <p:tav tm="0">
                                          <p:val>
                                            <p:strVal val="ppt_x"/>
                                          </p:val>
                                        </p:tav>
                                        <p:tav tm="100000">
                                          <p:val>
                                            <p:strVal val="ppt_x"/>
                                          </p:val>
                                        </p:tav>
                                      </p:tavLst>
                                    </p:anim>
                                    <p:anim calcmode="lin" valueType="num">
                                      <p:cBhvr additive="base">
                                        <p:cTn id="105" dur="500"/>
                                        <p:tgtEl>
                                          <p:spTgt spid="94"/>
                                        </p:tgtEl>
                                        <p:attrNameLst>
                                          <p:attrName>ppt_y</p:attrName>
                                        </p:attrNameLst>
                                      </p:cBhvr>
                                      <p:tavLst>
                                        <p:tav tm="0">
                                          <p:val>
                                            <p:strVal val="ppt_y"/>
                                          </p:val>
                                        </p:tav>
                                        <p:tav tm="100000">
                                          <p:val>
                                            <p:strVal val="1+ppt_h/2"/>
                                          </p:val>
                                        </p:tav>
                                      </p:tavLst>
                                    </p:anim>
                                    <p:set>
                                      <p:cBhvr>
                                        <p:cTn id="106" dur="1" fill="hold">
                                          <p:stCondLst>
                                            <p:cond delay="499"/>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1" animBg="1"/>
      <p:bldP spid="92" grpId="0" animBg="1"/>
      <p:bldP spid="92" grpId="1" animBg="1"/>
      <p:bldP spid="93" grpId="0" animBg="1"/>
      <p:bldP spid="93" grpId="1" animBg="1"/>
      <p:bldP spid="94" grpId="0" animBg="1"/>
      <p:bldP spid="94" grpId="1" animBg="1"/>
      <p:bldP spid="100" grpId="1"/>
      <p:bldP spid="102" grpId="0"/>
      <p:bldP spid="102" grpId="1"/>
      <p:bldP spid="104" grpId="0"/>
      <p:bldP spid="104" grpId="1"/>
      <p:bldP spid="108" grpId="0"/>
      <p:bldP spid="10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2963635"/>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60781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F95A5-DC59-40E8-B5AB-92DE221E7599}"/>
              </a:ext>
            </a:extLst>
          </p:cNvPr>
          <p:cNvSpPr>
            <a:spLocks noGrp="1"/>
          </p:cNvSpPr>
          <p:nvPr>
            <p:ph type="title"/>
          </p:nvPr>
        </p:nvSpPr>
        <p:spPr/>
        <p:txBody>
          <a:bodyPr>
            <a:normAutofit fontScale="90000"/>
          </a:bodyPr>
          <a:lstStyle/>
          <a:p>
            <a:r>
              <a:rPr lang="en-US" dirty="0"/>
              <a:t>Starting </a:t>
            </a:r>
            <a:r>
              <a:rPr lang="en-US" dirty="0" err="1"/>
              <a:t>WiTh</a:t>
            </a:r>
            <a:r>
              <a:rPr lang="en-US" dirty="0"/>
              <a:t> (Static) Postures</a:t>
            </a:r>
          </a:p>
        </p:txBody>
      </p:sp>
      <p:sp>
        <p:nvSpPr>
          <p:cNvPr id="5" name="Slide Number Placeholder 4">
            <a:extLst>
              <a:ext uri="{FF2B5EF4-FFF2-40B4-BE49-F238E27FC236}">
                <a16:creationId xmlns:a16="http://schemas.microsoft.com/office/drawing/2014/main" id="{76E5D931-65F6-409F-B578-B4519E2EB292}"/>
              </a:ext>
            </a:extLst>
          </p:cNvPr>
          <p:cNvSpPr>
            <a:spLocks noGrp="1"/>
          </p:cNvSpPr>
          <p:nvPr>
            <p:ph type="sldNum" sz="quarter" idx="12"/>
          </p:nvPr>
        </p:nvSpPr>
        <p:spPr>
          <a:xfrm>
            <a:off x="9072880" y="6637505"/>
            <a:ext cx="2844800" cy="137798"/>
          </a:xfrm>
        </p:spPr>
        <p:txBody>
          <a:bodyPr/>
          <a:lstStyle/>
          <a:p>
            <a:fld id="{0D3FE423-99AA-8A44-92E3-1EA415DCE0E9}" type="slidenum">
              <a:rPr lang="en-US" smtClean="0"/>
              <a:pPr/>
              <a:t>17</a:t>
            </a:fld>
            <a:endParaRPr lang="en-US" dirty="0"/>
          </a:p>
        </p:txBody>
      </p:sp>
      <p:pic>
        <p:nvPicPr>
          <p:cNvPr id="8" name="Picture 7">
            <a:extLst>
              <a:ext uri="{FF2B5EF4-FFF2-40B4-BE49-F238E27FC236}">
                <a16:creationId xmlns:a16="http://schemas.microsoft.com/office/drawing/2014/main" id="{01B6640A-65B7-45BF-81C4-7BD07164E5C0}"/>
              </a:ext>
            </a:extLst>
          </p:cNvPr>
          <p:cNvPicPr>
            <a:picLocks noChangeAspect="1"/>
          </p:cNvPicPr>
          <p:nvPr/>
        </p:nvPicPr>
        <p:blipFill>
          <a:blip r:embed="rId2"/>
          <a:stretch>
            <a:fillRect/>
          </a:stretch>
        </p:blipFill>
        <p:spPr>
          <a:xfrm>
            <a:off x="4032058" y="999310"/>
            <a:ext cx="7824662" cy="5264071"/>
          </a:xfrm>
          <a:prstGeom prst="rect">
            <a:avLst/>
          </a:prstGeom>
        </p:spPr>
      </p:pic>
      <p:sp>
        <p:nvSpPr>
          <p:cNvPr id="9" name="Arrow: Right 8">
            <a:extLst>
              <a:ext uri="{FF2B5EF4-FFF2-40B4-BE49-F238E27FC236}">
                <a16:creationId xmlns:a16="http://schemas.microsoft.com/office/drawing/2014/main" id="{CE5DB906-42FA-406D-9ACB-10D6150F54BF}"/>
              </a:ext>
            </a:extLst>
          </p:cNvPr>
          <p:cNvSpPr/>
          <p:nvPr/>
        </p:nvSpPr>
        <p:spPr>
          <a:xfrm>
            <a:off x="2364806" y="3942043"/>
            <a:ext cx="344385" cy="201502"/>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0" name="Arrow: Right 9">
            <a:extLst>
              <a:ext uri="{FF2B5EF4-FFF2-40B4-BE49-F238E27FC236}">
                <a16:creationId xmlns:a16="http://schemas.microsoft.com/office/drawing/2014/main" id="{DAFE3218-D5F3-4A54-8426-50A965D9FCE2}"/>
              </a:ext>
            </a:extLst>
          </p:cNvPr>
          <p:cNvSpPr/>
          <p:nvPr/>
        </p:nvSpPr>
        <p:spPr>
          <a:xfrm rot="16200000">
            <a:off x="1012390" y="3906768"/>
            <a:ext cx="344385" cy="201502"/>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17" name="Straight Connector 16">
            <a:extLst>
              <a:ext uri="{FF2B5EF4-FFF2-40B4-BE49-F238E27FC236}">
                <a16:creationId xmlns:a16="http://schemas.microsoft.com/office/drawing/2014/main" id="{F59B392C-2420-44FF-A807-1ECB3BE9CF7A}"/>
              </a:ext>
            </a:extLst>
          </p:cNvPr>
          <p:cNvCxnSpPr/>
          <p:nvPr/>
        </p:nvCxnSpPr>
        <p:spPr>
          <a:xfrm>
            <a:off x="1073422" y="336007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BB879CC-57C9-47A4-83BF-9E87B4789027}"/>
              </a:ext>
            </a:extLst>
          </p:cNvPr>
          <p:cNvCxnSpPr>
            <a:cxnSpLocks/>
          </p:cNvCxnSpPr>
          <p:nvPr/>
        </p:nvCxnSpPr>
        <p:spPr>
          <a:xfrm flipV="1">
            <a:off x="1047571" y="336949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13B403F-E62F-4107-BF24-4E727D30DB49}"/>
              </a:ext>
            </a:extLst>
          </p:cNvPr>
          <p:cNvCxnSpPr>
            <a:cxnSpLocks/>
          </p:cNvCxnSpPr>
          <p:nvPr/>
        </p:nvCxnSpPr>
        <p:spPr>
          <a:xfrm flipV="1">
            <a:off x="1016686" y="376764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BB0A693-4616-4003-A0D4-0ADA4A1E30C6}"/>
              </a:ext>
            </a:extLst>
          </p:cNvPr>
          <p:cNvCxnSpPr>
            <a:cxnSpLocks/>
          </p:cNvCxnSpPr>
          <p:nvPr/>
        </p:nvCxnSpPr>
        <p:spPr>
          <a:xfrm flipV="1">
            <a:off x="1043416" y="356721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288A1B2-191A-4FB7-A7FD-5A263B9382C5}"/>
              </a:ext>
            </a:extLst>
          </p:cNvPr>
          <p:cNvCxnSpPr>
            <a:cxnSpLocks/>
          </p:cNvCxnSpPr>
          <p:nvPr/>
        </p:nvCxnSpPr>
        <p:spPr>
          <a:xfrm flipH="1" flipV="1">
            <a:off x="1267742" y="336829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90769B3-5F5F-4727-8084-D4A7772E3E3A}"/>
              </a:ext>
            </a:extLst>
          </p:cNvPr>
          <p:cNvCxnSpPr>
            <a:cxnSpLocks/>
          </p:cNvCxnSpPr>
          <p:nvPr/>
        </p:nvCxnSpPr>
        <p:spPr>
          <a:xfrm flipV="1">
            <a:off x="1297002" y="355849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67B51FA-DC40-4A81-A2C8-DDBFB8468769}"/>
              </a:ext>
            </a:extLst>
          </p:cNvPr>
          <p:cNvCxnSpPr>
            <a:cxnSpLocks/>
          </p:cNvCxnSpPr>
          <p:nvPr/>
        </p:nvCxnSpPr>
        <p:spPr>
          <a:xfrm flipV="1">
            <a:off x="1173779" y="298832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783B49-1DD9-472C-9790-441FFB2FC4E3}"/>
              </a:ext>
            </a:extLst>
          </p:cNvPr>
          <p:cNvCxnSpPr>
            <a:cxnSpLocks/>
          </p:cNvCxnSpPr>
          <p:nvPr/>
        </p:nvCxnSpPr>
        <p:spPr>
          <a:xfrm flipV="1">
            <a:off x="1036741" y="376764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896D137-8EB8-4FA4-A385-34D78150D453}"/>
              </a:ext>
            </a:extLst>
          </p:cNvPr>
          <p:cNvCxnSpPr>
            <a:cxnSpLocks/>
          </p:cNvCxnSpPr>
          <p:nvPr/>
        </p:nvCxnSpPr>
        <p:spPr>
          <a:xfrm flipH="1" flipV="1">
            <a:off x="1296970" y="375357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913A451-D6C6-4888-856A-1A7612EC0632}"/>
              </a:ext>
            </a:extLst>
          </p:cNvPr>
          <p:cNvCxnSpPr>
            <a:cxnSpLocks/>
          </p:cNvCxnSpPr>
          <p:nvPr/>
        </p:nvCxnSpPr>
        <p:spPr>
          <a:xfrm flipH="1" flipV="1">
            <a:off x="1303676" y="375357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CC2BF94-AEDB-4236-AAE8-CE06378641EA}"/>
              </a:ext>
            </a:extLst>
          </p:cNvPr>
          <p:cNvCxnSpPr>
            <a:cxnSpLocks/>
          </p:cNvCxnSpPr>
          <p:nvPr/>
        </p:nvCxnSpPr>
        <p:spPr>
          <a:xfrm flipV="1">
            <a:off x="1035453" y="299123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F13CD3B-8378-4819-84A5-ADF68B1E13F2}"/>
              </a:ext>
            </a:extLst>
          </p:cNvPr>
          <p:cNvCxnSpPr>
            <a:cxnSpLocks/>
          </p:cNvCxnSpPr>
          <p:nvPr/>
        </p:nvCxnSpPr>
        <p:spPr>
          <a:xfrm flipV="1">
            <a:off x="1323810" y="2813530"/>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59BB254-78A6-41D2-9B97-3642A55AE149}"/>
              </a:ext>
            </a:extLst>
          </p:cNvPr>
          <p:cNvCxnSpPr>
            <a:cxnSpLocks/>
          </p:cNvCxnSpPr>
          <p:nvPr/>
        </p:nvCxnSpPr>
        <p:spPr>
          <a:xfrm flipV="1">
            <a:off x="1357357" y="2635676"/>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1F2D400-8F3D-480C-B190-EA6D713985C3}"/>
              </a:ext>
            </a:extLst>
          </p:cNvPr>
          <p:cNvCxnSpPr>
            <a:cxnSpLocks/>
          </p:cNvCxnSpPr>
          <p:nvPr/>
        </p:nvCxnSpPr>
        <p:spPr>
          <a:xfrm>
            <a:off x="1197406" y="299123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C34D05F-B15F-4ED6-BA2F-86F01570BFE4}"/>
              </a:ext>
            </a:extLst>
          </p:cNvPr>
          <p:cNvCxnSpPr>
            <a:cxnSpLocks/>
          </p:cNvCxnSpPr>
          <p:nvPr/>
        </p:nvCxnSpPr>
        <p:spPr>
          <a:xfrm>
            <a:off x="1007117" y="2842599"/>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78F5CAD-C4ED-4C7C-B202-DD646F64461E}"/>
              </a:ext>
            </a:extLst>
          </p:cNvPr>
          <p:cNvCxnSpPr>
            <a:cxnSpLocks/>
          </p:cNvCxnSpPr>
          <p:nvPr/>
        </p:nvCxnSpPr>
        <p:spPr>
          <a:xfrm flipH="1" flipV="1">
            <a:off x="1003955" y="2658068"/>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A23E2F7-E854-4E4D-81AA-96F997D960E6}"/>
              </a:ext>
            </a:extLst>
          </p:cNvPr>
          <p:cNvCxnSpPr>
            <a:cxnSpLocks/>
          </p:cNvCxnSpPr>
          <p:nvPr/>
        </p:nvCxnSpPr>
        <p:spPr>
          <a:xfrm flipV="1">
            <a:off x="1184380" y="288557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2A148DF-21BA-4D61-9FE4-670AEC3D0B62}"/>
              </a:ext>
            </a:extLst>
          </p:cNvPr>
          <p:cNvCxnSpPr>
            <a:cxnSpLocks/>
          </p:cNvCxnSpPr>
          <p:nvPr/>
        </p:nvCxnSpPr>
        <p:spPr>
          <a:xfrm flipV="1">
            <a:off x="1096061" y="287649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2C2A6421-9C0C-470B-8271-54B7E2EA46A3}"/>
              </a:ext>
            </a:extLst>
          </p:cNvPr>
          <p:cNvSpPr/>
          <p:nvPr/>
        </p:nvSpPr>
        <p:spPr>
          <a:xfrm>
            <a:off x="1351009" y="280054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 name="Oval 35">
            <a:extLst>
              <a:ext uri="{FF2B5EF4-FFF2-40B4-BE49-F238E27FC236}">
                <a16:creationId xmlns:a16="http://schemas.microsoft.com/office/drawing/2014/main" id="{9A988067-BF5E-4BEA-BDCF-D50A3E34A1AB}"/>
              </a:ext>
            </a:extLst>
          </p:cNvPr>
          <p:cNvSpPr/>
          <p:nvPr/>
        </p:nvSpPr>
        <p:spPr>
          <a:xfrm>
            <a:off x="1359761" y="261585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 name="Oval 36">
            <a:extLst>
              <a:ext uri="{FF2B5EF4-FFF2-40B4-BE49-F238E27FC236}">
                <a16:creationId xmlns:a16="http://schemas.microsoft.com/office/drawing/2014/main" id="{1C5942E4-5331-4294-9BE0-8CB7DF34120E}"/>
              </a:ext>
            </a:extLst>
          </p:cNvPr>
          <p:cNvSpPr/>
          <p:nvPr/>
        </p:nvSpPr>
        <p:spPr>
          <a:xfrm>
            <a:off x="1317727" y="298177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 name="Oval 37">
            <a:extLst>
              <a:ext uri="{FF2B5EF4-FFF2-40B4-BE49-F238E27FC236}">
                <a16:creationId xmlns:a16="http://schemas.microsoft.com/office/drawing/2014/main" id="{B166D683-FAAD-44DD-A8BE-2DDE474B4257}"/>
              </a:ext>
            </a:extLst>
          </p:cNvPr>
          <p:cNvSpPr/>
          <p:nvPr/>
        </p:nvSpPr>
        <p:spPr>
          <a:xfrm>
            <a:off x="1213143" y="286990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 name="Oval 38">
            <a:extLst>
              <a:ext uri="{FF2B5EF4-FFF2-40B4-BE49-F238E27FC236}">
                <a16:creationId xmlns:a16="http://schemas.microsoft.com/office/drawing/2014/main" id="{33CBF32B-6399-4AE9-82CF-FACFE7CDEF7D}"/>
              </a:ext>
            </a:extLst>
          </p:cNvPr>
          <p:cNvSpPr/>
          <p:nvPr/>
        </p:nvSpPr>
        <p:spPr>
          <a:xfrm>
            <a:off x="1077744" y="288862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 name="Oval 39">
            <a:extLst>
              <a:ext uri="{FF2B5EF4-FFF2-40B4-BE49-F238E27FC236}">
                <a16:creationId xmlns:a16="http://schemas.microsoft.com/office/drawing/2014/main" id="{5E683E7E-5E13-4D73-8EA2-34E942C88EFB}"/>
              </a:ext>
            </a:extLst>
          </p:cNvPr>
          <p:cNvSpPr/>
          <p:nvPr/>
        </p:nvSpPr>
        <p:spPr>
          <a:xfrm>
            <a:off x="1019980" y="30080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 name="Oval 40">
            <a:extLst>
              <a:ext uri="{FF2B5EF4-FFF2-40B4-BE49-F238E27FC236}">
                <a16:creationId xmlns:a16="http://schemas.microsoft.com/office/drawing/2014/main" id="{03AAB6AC-EAAB-4E18-B7A7-4B0AC20D8005}"/>
              </a:ext>
            </a:extLst>
          </p:cNvPr>
          <p:cNvSpPr/>
          <p:nvPr/>
        </p:nvSpPr>
        <p:spPr>
          <a:xfrm>
            <a:off x="999193" y="282150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 name="Oval 41">
            <a:extLst>
              <a:ext uri="{FF2B5EF4-FFF2-40B4-BE49-F238E27FC236}">
                <a16:creationId xmlns:a16="http://schemas.microsoft.com/office/drawing/2014/main" id="{D1297402-7CCE-4EB1-919C-C599380E9896}"/>
              </a:ext>
            </a:extLst>
          </p:cNvPr>
          <p:cNvSpPr/>
          <p:nvPr/>
        </p:nvSpPr>
        <p:spPr>
          <a:xfrm>
            <a:off x="998691" y="263124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 name="Oval 42">
            <a:extLst>
              <a:ext uri="{FF2B5EF4-FFF2-40B4-BE49-F238E27FC236}">
                <a16:creationId xmlns:a16="http://schemas.microsoft.com/office/drawing/2014/main" id="{4F23285C-2513-468F-AC4C-20DC0BF41516}"/>
              </a:ext>
            </a:extLst>
          </p:cNvPr>
          <p:cNvSpPr/>
          <p:nvPr/>
        </p:nvSpPr>
        <p:spPr>
          <a:xfrm>
            <a:off x="1170093" y="297809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 name="Oval 43">
            <a:extLst>
              <a:ext uri="{FF2B5EF4-FFF2-40B4-BE49-F238E27FC236}">
                <a16:creationId xmlns:a16="http://schemas.microsoft.com/office/drawing/2014/main" id="{89C39FB8-908A-4A71-A60B-148A86A5990F}"/>
              </a:ext>
            </a:extLst>
          </p:cNvPr>
          <p:cNvSpPr/>
          <p:nvPr/>
        </p:nvSpPr>
        <p:spPr>
          <a:xfrm>
            <a:off x="1182397" y="333522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 name="Oval 44">
            <a:extLst>
              <a:ext uri="{FF2B5EF4-FFF2-40B4-BE49-F238E27FC236}">
                <a16:creationId xmlns:a16="http://schemas.microsoft.com/office/drawing/2014/main" id="{7CB34D77-BEE7-4CFA-B159-C34B9B0A6E25}"/>
              </a:ext>
            </a:extLst>
          </p:cNvPr>
          <p:cNvSpPr/>
          <p:nvPr/>
        </p:nvSpPr>
        <p:spPr>
          <a:xfrm>
            <a:off x="1262653" y="334943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 name="Oval 45">
            <a:extLst>
              <a:ext uri="{FF2B5EF4-FFF2-40B4-BE49-F238E27FC236}">
                <a16:creationId xmlns:a16="http://schemas.microsoft.com/office/drawing/2014/main" id="{EB81B55F-1197-4D2F-84DC-ACEA5DCD1E73}"/>
              </a:ext>
            </a:extLst>
          </p:cNvPr>
          <p:cNvSpPr/>
          <p:nvPr/>
        </p:nvSpPr>
        <p:spPr>
          <a:xfrm>
            <a:off x="1054421" y="335291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 name="Oval 46">
            <a:extLst>
              <a:ext uri="{FF2B5EF4-FFF2-40B4-BE49-F238E27FC236}">
                <a16:creationId xmlns:a16="http://schemas.microsoft.com/office/drawing/2014/main" id="{31866212-2354-4F01-99D1-25308AB42732}"/>
              </a:ext>
            </a:extLst>
          </p:cNvPr>
          <p:cNvSpPr/>
          <p:nvPr/>
        </p:nvSpPr>
        <p:spPr>
          <a:xfrm>
            <a:off x="1302412" y="354474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 name="Oval 47">
            <a:extLst>
              <a:ext uri="{FF2B5EF4-FFF2-40B4-BE49-F238E27FC236}">
                <a16:creationId xmlns:a16="http://schemas.microsoft.com/office/drawing/2014/main" id="{90D4C38C-04D6-436C-AB22-FE5843D8B3C4}"/>
              </a:ext>
            </a:extLst>
          </p:cNvPr>
          <p:cNvSpPr/>
          <p:nvPr/>
        </p:nvSpPr>
        <p:spPr>
          <a:xfrm>
            <a:off x="1028494" y="355346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 name="Oval 48">
            <a:extLst>
              <a:ext uri="{FF2B5EF4-FFF2-40B4-BE49-F238E27FC236}">
                <a16:creationId xmlns:a16="http://schemas.microsoft.com/office/drawing/2014/main" id="{C739B49F-648A-4B59-B759-75C61BEFF521}"/>
              </a:ext>
            </a:extLst>
          </p:cNvPr>
          <p:cNvSpPr/>
          <p:nvPr/>
        </p:nvSpPr>
        <p:spPr>
          <a:xfrm>
            <a:off x="1287771" y="374163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 name="Oval 49">
            <a:extLst>
              <a:ext uri="{FF2B5EF4-FFF2-40B4-BE49-F238E27FC236}">
                <a16:creationId xmlns:a16="http://schemas.microsoft.com/office/drawing/2014/main" id="{BDBBCDA6-27A3-4D2D-80E4-61B531736B5B}"/>
              </a:ext>
            </a:extLst>
          </p:cNvPr>
          <p:cNvSpPr/>
          <p:nvPr/>
        </p:nvSpPr>
        <p:spPr>
          <a:xfrm>
            <a:off x="1365698" y="379639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 name="Oval 50">
            <a:extLst>
              <a:ext uri="{FF2B5EF4-FFF2-40B4-BE49-F238E27FC236}">
                <a16:creationId xmlns:a16="http://schemas.microsoft.com/office/drawing/2014/main" id="{1BB3805D-E752-4DED-BC01-D40A4DAFE8A9}"/>
              </a:ext>
            </a:extLst>
          </p:cNvPr>
          <p:cNvSpPr/>
          <p:nvPr/>
        </p:nvSpPr>
        <p:spPr>
          <a:xfrm>
            <a:off x="1319076" y="383207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 name="Oval 51">
            <a:extLst>
              <a:ext uri="{FF2B5EF4-FFF2-40B4-BE49-F238E27FC236}">
                <a16:creationId xmlns:a16="http://schemas.microsoft.com/office/drawing/2014/main" id="{FF30376A-3737-447C-BF52-84289C0FEF03}"/>
              </a:ext>
            </a:extLst>
          </p:cNvPr>
          <p:cNvSpPr/>
          <p:nvPr/>
        </p:nvSpPr>
        <p:spPr>
          <a:xfrm>
            <a:off x="1030928" y="375648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 name="Oval 52">
            <a:extLst>
              <a:ext uri="{FF2B5EF4-FFF2-40B4-BE49-F238E27FC236}">
                <a16:creationId xmlns:a16="http://schemas.microsoft.com/office/drawing/2014/main" id="{E744BA2D-3A0D-4251-9EC5-7D998CC3C04E}"/>
              </a:ext>
            </a:extLst>
          </p:cNvPr>
          <p:cNvSpPr/>
          <p:nvPr/>
        </p:nvSpPr>
        <p:spPr>
          <a:xfrm>
            <a:off x="993930" y="382354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 name="Oval 53">
            <a:extLst>
              <a:ext uri="{FF2B5EF4-FFF2-40B4-BE49-F238E27FC236}">
                <a16:creationId xmlns:a16="http://schemas.microsoft.com/office/drawing/2014/main" id="{87062359-0108-4AAB-8030-08E821953897}"/>
              </a:ext>
            </a:extLst>
          </p:cNvPr>
          <p:cNvSpPr/>
          <p:nvPr/>
        </p:nvSpPr>
        <p:spPr>
          <a:xfrm>
            <a:off x="1035631" y="383090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 name="Straight Connector 54">
            <a:extLst>
              <a:ext uri="{FF2B5EF4-FFF2-40B4-BE49-F238E27FC236}">
                <a16:creationId xmlns:a16="http://schemas.microsoft.com/office/drawing/2014/main" id="{98B02935-1437-427A-88FA-F980EDCE6DE8}"/>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92BF0D4-E30C-493B-A9CE-28B68F0BFADA}"/>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D4CFB4B-FF68-4C30-A069-1B1C45862739}"/>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DAB5A9D-CEA6-425E-906E-F243139A7FE4}"/>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88BB2C8-797C-4545-B50B-09BD78A64CFC}"/>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B130B686-8D2A-463C-8DE2-E474659339D6}"/>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850413F-E4E0-4B8B-A380-46414CA13DE7}"/>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F988CCC-D688-41EF-97FB-48FCE1C73BEF}"/>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ED9B67E-2BEC-48EE-8F28-362911E750ED}"/>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3FC8BBCE-5431-4CC6-9CA8-33A7382AE28D}"/>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9E901CF-5F50-44D5-9CED-FAA0DD41C321}"/>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F2B1EE0-8320-4D46-89AD-7B85F43CDDE0}"/>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F4B00D2F-381A-4862-9305-C7405952B3C4}"/>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C24514B3-4C27-41ED-A4EF-3A632E8D8820}"/>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44F576F1-F733-497D-B80F-FB54CAA46E7F}"/>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 name="Oval 69">
            <a:extLst>
              <a:ext uri="{FF2B5EF4-FFF2-40B4-BE49-F238E27FC236}">
                <a16:creationId xmlns:a16="http://schemas.microsoft.com/office/drawing/2014/main" id="{AE534CD4-C5DF-4F78-ADA4-226B85C5ACFE}"/>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1" name="Oval 70">
            <a:extLst>
              <a:ext uri="{FF2B5EF4-FFF2-40B4-BE49-F238E27FC236}">
                <a16:creationId xmlns:a16="http://schemas.microsoft.com/office/drawing/2014/main" id="{5132167C-46CF-4D96-93EF-FEB08A1F9772}"/>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 name="Oval 71">
            <a:extLst>
              <a:ext uri="{FF2B5EF4-FFF2-40B4-BE49-F238E27FC236}">
                <a16:creationId xmlns:a16="http://schemas.microsoft.com/office/drawing/2014/main" id="{1A8B6AC6-F1FE-45EE-9C72-D6E5BE5564E8}"/>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 name="Oval 72">
            <a:extLst>
              <a:ext uri="{FF2B5EF4-FFF2-40B4-BE49-F238E27FC236}">
                <a16:creationId xmlns:a16="http://schemas.microsoft.com/office/drawing/2014/main" id="{16FA7546-3F85-486D-858B-F3D0D4C069A9}"/>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 name="Oval 73">
            <a:extLst>
              <a:ext uri="{FF2B5EF4-FFF2-40B4-BE49-F238E27FC236}">
                <a16:creationId xmlns:a16="http://schemas.microsoft.com/office/drawing/2014/main" id="{8D0CC382-DD88-43D6-88A2-B7FAAEC6D8F4}"/>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 name="Oval 74">
            <a:extLst>
              <a:ext uri="{FF2B5EF4-FFF2-40B4-BE49-F238E27FC236}">
                <a16:creationId xmlns:a16="http://schemas.microsoft.com/office/drawing/2014/main" id="{D81C74F8-4725-487A-8D9F-14A5CE1DE5CB}"/>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 name="Oval 75">
            <a:extLst>
              <a:ext uri="{FF2B5EF4-FFF2-40B4-BE49-F238E27FC236}">
                <a16:creationId xmlns:a16="http://schemas.microsoft.com/office/drawing/2014/main" id="{504FC737-0D4B-4987-A2E1-CD1D78337FD6}"/>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 name="Oval 76">
            <a:extLst>
              <a:ext uri="{FF2B5EF4-FFF2-40B4-BE49-F238E27FC236}">
                <a16:creationId xmlns:a16="http://schemas.microsoft.com/office/drawing/2014/main" id="{8134591E-DA40-49CF-894C-C39C4B5747B1}"/>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 name="Oval 77">
            <a:extLst>
              <a:ext uri="{FF2B5EF4-FFF2-40B4-BE49-F238E27FC236}">
                <a16:creationId xmlns:a16="http://schemas.microsoft.com/office/drawing/2014/main" id="{E14B8B1E-BF84-41B5-8CF9-8818E7B2D313}"/>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0B760DFA-0E37-4A0C-A573-74D780AFA881}"/>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D581E6B5-3E7A-4456-BF43-97156454004E}"/>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EEFBE5C6-D526-44B4-A3CB-6F70D7586FB4}"/>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CD54FE47-86FA-4D26-AF6C-27DB4F5D878D}"/>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4AEE765A-31E6-4FE3-A20D-0B07054332CC}"/>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4" name="Straight Connector 83">
            <a:extLst>
              <a:ext uri="{FF2B5EF4-FFF2-40B4-BE49-F238E27FC236}">
                <a16:creationId xmlns:a16="http://schemas.microsoft.com/office/drawing/2014/main" id="{86BBB1CE-E23B-4A1F-AE9A-5FF7E9712632}"/>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EF6EF62-1AA7-454B-AE42-9C61C29F4137}"/>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86" name="Oval 85">
            <a:extLst>
              <a:ext uri="{FF2B5EF4-FFF2-40B4-BE49-F238E27FC236}">
                <a16:creationId xmlns:a16="http://schemas.microsoft.com/office/drawing/2014/main" id="{87D23BE7-F297-4C71-B91A-BFEA123F5967}"/>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B9C1E81D-7313-4386-A76E-B6E094676E52}"/>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8" name="Straight Connector 87">
            <a:extLst>
              <a:ext uri="{FF2B5EF4-FFF2-40B4-BE49-F238E27FC236}">
                <a16:creationId xmlns:a16="http://schemas.microsoft.com/office/drawing/2014/main" id="{C7A93239-678E-42B3-9C10-BAA3F6C52CF9}"/>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C77A51B-3EEF-4DB1-93CC-AE77DCCB4AE5}"/>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90" name="Oval 89">
            <a:extLst>
              <a:ext uri="{FF2B5EF4-FFF2-40B4-BE49-F238E27FC236}">
                <a16:creationId xmlns:a16="http://schemas.microsoft.com/office/drawing/2014/main" id="{F3AA1A81-7B67-4FF4-B96E-AD681B05BF92}"/>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65A3E14-97CD-4847-8DDE-5EBC56F38DC8}"/>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3D7BBB30-5926-41B7-8CE5-7471FCF1DC65}"/>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3" name="Straight Connector 92">
            <a:extLst>
              <a:ext uri="{FF2B5EF4-FFF2-40B4-BE49-F238E27FC236}">
                <a16:creationId xmlns:a16="http://schemas.microsoft.com/office/drawing/2014/main" id="{6CDE500E-71D2-44CE-8CF7-4DA6F0F92210}"/>
              </a:ext>
            </a:extLst>
          </p:cNvPr>
          <p:cNvCxnSpPr>
            <a:cxnSpLocks/>
          </p:cNvCxnSpPr>
          <p:nvPr/>
        </p:nvCxnSpPr>
        <p:spPr>
          <a:xfrm>
            <a:off x="432252" y="1361053"/>
            <a:ext cx="332440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647D3BFA-E8B2-4C66-88AA-827D59BA667E}"/>
              </a:ext>
            </a:extLst>
          </p:cNvPr>
          <p:cNvSpPr txBox="1"/>
          <p:nvPr/>
        </p:nvSpPr>
        <p:spPr>
          <a:xfrm>
            <a:off x="432253" y="1059368"/>
            <a:ext cx="2276938" cy="208689"/>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A Soft Start…</a:t>
            </a:r>
          </a:p>
        </p:txBody>
      </p:sp>
      <p:sp>
        <p:nvSpPr>
          <p:cNvPr id="95" name="TextBox 94">
            <a:extLst>
              <a:ext uri="{FF2B5EF4-FFF2-40B4-BE49-F238E27FC236}">
                <a16:creationId xmlns:a16="http://schemas.microsoft.com/office/drawing/2014/main" id="{BE35A68F-DCFA-4F9E-A43E-2BD7677005EA}"/>
              </a:ext>
            </a:extLst>
          </p:cNvPr>
          <p:cNvSpPr txBox="1"/>
          <p:nvPr/>
        </p:nvSpPr>
        <p:spPr>
          <a:xfrm>
            <a:off x="432251" y="1435611"/>
            <a:ext cx="3324409" cy="994521"/>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Static postures are much easier to generate, label and predict. We thus started a prototype with simple postures like the ones below.</a:t>
            </a:r>
          </a:p>
        </p:txBody>
      </p:sp>
      <p:cxnSp>
        <p:nvCxnSpPr>
          <p:cNvPr id="99" name="Straight Connector 98">
            <a:extLst>
              <a:ext uri="{FF2B5EF4-FFF2-40B4-BE49-F238E27FC236}">
                <a16:creationId xmlns:a16="http://schemas.microsoft.com/office/drawing/2014/main" id="{DB5D33A8-2D13-4FDA-8E60-57842E4BDBF8}"/>
              </a:ext>
            </a:extLst>
          </p:cNvPr>
          <p:cNvCxnSpPr>
            <a:cxnSpLocks/>
          </p:cNvCxnSpPr>
          <p:nvPr/>
        </p:nvCxnSpPr>
        <p:spPr>
          <a:xfrm>
            <a:off x="432252" y="5034343"/>
            <a:ext cx="332440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035C508F-D333-4370-B8D0-898479996B69}"/>
              </a:ext>
            </a:extLst>
          </p:cNvPr>
          <p:cNvSpPr txBox="1"/>
          <p:nvPr/>
        </p:nvSpPr>
        <p:spPr>
          <a:xfrm>
            <a:off x="432253" y="4732658"/>
            <a:ext cx="2276938" cy="208689"/>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The Data</a:t>
            </a:r>
          </a:p>
        </p:txBody>
      </p:sp>
      <p:sp>
        <p:nvSpPr>
          <p:cNvPr id="101" name="TextBox 100">
            <a:extLst>
              <a:ext uri="{FF2B5EF4-FFF2-40B4-BE49-F238E27FC236}">
                <a16:creationId xmlns:a16="http://schemas.microsoft.com/office/drawing/2014/main" id="{75165173-701A-4059-B8CD-1A3EF02A9412}"/>
              </a:ext>
            </a:extLst>
          </p:cNvPr>
          <p:cNvSpPr txBox="1"/>
          <p:nvPr/>
        </p:nvSpPr>
        <p:spPr>
          <a:xfrm>
            <a:off x="432251" y="5108901"/>
            <a:ext cx="3324409" cy="1173869"/>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PoseNet streams the x/y coordinates of body parts. We used these to easily label movements. We do not need to care about the duration between points in the stream or their sequential order.</a:t>
            </a:r>
          </a:p>
        </p:txBody>
      </p:sp>
    </p:spTree>
    <p:extLst>
      <p:ext uri="{BB962C8B-B14F-4D97-AF65-F5344CB8AC3E}">
        <p14:creationId xmlns:p14="http://schemas.microsoft.com/office/powerpoint/2010/main" val="71444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F95A5-DC59-40E8-B5AB-92DE221E7599}"/>
              </a:ext>
            </a:extLst>
          </p:cNvPr>
          <p:cNvSpPr>
            <a:spLocks noGrp="1"/>
          </p:cNvSpPr>
          <p:nvPr>
            <p:ph type="title"/>
          </p:nvPr>
        </p:nvSpPr>
        <p:spPr/>
        <p:txBody>
          <a:bodyPr>
            <a:normAutofit fontScale="90000"/>
          </a:bodyPr>
          <a:lstStyle/>
          <a:p>
            <a:r>
              <a:rPr lang="en-US" dirty="0"/>
              <a:t>Starting </a:t>
            </a:r>
            <a:r>
              <a:rPr lang="en-US" dirty="0" err="1"/>
              <a:t>WiTh</a:t>
            </a:r>
            <a:r>
              <a:rPr lang="en-US" dirty="0"/>
              <a:t> (Static) Postures</a:t>
            </a:r>
          </a:p>
        </p:txBody>
      </p:sp>
      <p:sp>
        <p:nvSpPr>
          <p:cNvPr id="5" name="Slide Number Placeholder 4">
            <a:extLst>
              <a:ext uri="{FF2B5EF4-FFF2-40B4-BE49-F238E27FC236}">
                <a16:creationId xmlns:a16="http://schemas.microsoft.com/office/drawing/2014/main" id="{76E5D931-65F6-409F-B578-B4519E2EB292}"/>
              </a:ext>
            </a:extLst>
          </p:cNvPr>
          <p:cNvSpPr>
            <a:spLocks noGrp="1"/>
          </p:cNvSpPr>
          <p:nvPr>
            <p:ph type="sldNum" sz="quarter" idx="12"/>
          </p:nvPr>
        </p:nvSpPr>
        <p:spPr/>
        <p:txBody>
          <a:bodyPr/>
          <a:lstStyle/>
          <a:p>
            <a:fld id="{0D3FE423-99AA-8A44-92E3-1EA415DCE0E9}" type="slidenum">
              <a:rPr lang="en-US" smtClean="0"/>
              <a:pPr/>
              <a:t>18</a:t>
            </a:fld>
            <a:endParaRPr lang="en-US" dirty="0"/>
          </a:p>
        </p:txBody>
      </p:sp>
      <p:pic>
        <p:nvPicPr>
          <p:cNvPr id="7" name="Picture 6">
            <a:extLst>
              <a:ext uri="{FF2B5EF4-FFF2-40B4-BE49-F238E27FC236}">
                <a16:creationId xmlns:a16="http://schemas.microsoft.com/office/drawing/2014/main" id="{5D4CC697-2486-440A-9BA6-3BF8DCD66E88}"/>
              </a:ext>
            </a:extLst>
          </p:cNvPr>
          <p:cNvPicPr>
            <a:picLocks noChangeAspect="1"/>
          </p:cNvPicPr>
          <p:nvPr/>
        </p:nvPicPr>
        <p:blipFill>
          <a:blip r:embed="rId2"/>
          <a:stretch>
            <a:fillRect/>
          </a:stretch>
        </p:blipFill>
        <p:spPr>
          <a:xfrm>
            <a:off x="4630859" y="1472892"/>
            <a:ext cx="6987540" cy="1829878"/>
          </a:xfrm>
          <a:prstGeom prst="rect">
            <a:avLst/>
          </a:prstGeom>
        </p:spPr>
      </p:pic>
      <p:cxnSp>
        <p:nvCxnSpPr>
          <p:cNvPr id="9" name="Straight Connector 8">
            <a:extLst>
              <a:ext uri="{FF2B5EF4-FFF2-40B4-BE49-F238E27FC236}">
                <a16:creationId xmlns:a16="http://schemas.microsoft.com/office/drawing/2014/main" id="{39D4ABE7-CD29-4FCB-A222-ADAFCB76CEE9}"/>
              </a:ext>
            </a:extLst>
          </p:cNvPr>
          <p:cNvCxnSpPr>
            <a:cxnSpLocks/>
          </p:cNvCxnSpPr>
          <p:nvPr/>
        </p:nvCxnSpPr>
        <p:spPr>
          <a:xfrm>
            <a:off x="432253" y="1361053"/>
            <a:ext cx="1110442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E87123E-C72A-43B0-B40D-49BA261D98C9}"/>
              </a:ext>
            </a:extLst>
          </p:cNvPr>
          <p:cNvSpPr txBox="1"/>
          <p:nvPr/>
        </p:nvSpPr>
        <p:spPr>
          <a:xfrm>
            <a:off x="432253" y="1022089"/>
            <a:ext cx="5130347" cy="301685"/>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Using a Neural Network for Postures</a:t>
            </a:r>
          </a:p>
        </p:txBody>
      </p:sp>
      <p:sp>
        <p:nvSpPr>
          <p:cNvPr id="11" name="TextBox 10">
            <a:extLst>
              <a:ext uri="{FF2B5EF4-FFF2-40B4-BE49-F238E27FC236}">
                <a16:creationId xmlns:a16="http://schemas.microsoft.com/office/drawing/2014/main" id="{6F8CEDF8-913D-490B-9C27-3F93A79E27B3}"/>
              </a:ext>
            </a:extLst>
          </p:cNvPr>
          <p:cNvSpPr txBox="1"/>
          <p:nvPr/>
        </p:nvSpPr>
        <p:spPr>
          <a:xfrm>
            <a:off x="432252" y="1435612"/>
            <a:ext cx="4097637" cy="1945750"/>
          </a:xfrm>
          <a:prstGeom prst="rect">
            <a:avLst/>
          </a:prstGeom>
          <a:noFill/>
        </p:spPr>
        <p:txBody>
          <a:bodyPr wrap="square" lIns="0" tIns="0" rIns="0" bIns="0" rtlCol="0" anchor="t">
            <a:noAutofit/>
          </a:bodyPr>
          <a:lstStyle/>
          <a:p>
            <a:r>
              <a:rPr lang="en-US" sz="1600" dirty="0">
                <a:solidFill>
                  <a:schemeClr val="accent5"/>
                </a:solidFill>
                <a:latin typeface="Bahnschrift Light" panose="020B0502040204020203" pitchFamily="34" charset="0"/>
              </a:rPr>
              <a:t>We used a fully connected neural network to detect postures. As expected, the model detected postures almost perfectly (see accuracy plot).</a:t>
            </a:r>
          </a:p>
          <a:p>
            <a:endParaRPr lang="en-US" sz="1600" dirty="0">
              <a:solidFill>
                <a:schemeClr val="accent5"/>
              </a:solidFill>
              <a:latin typeface="Bahnschrift Light" panose="020B0502040204020203" pitchFamily="34" charset="0"/>
            </a:endParaRPr>
          </a:p>
          <a:p>
            <a:r>
              <a:rPr lang="en-US" sz="1600" dirty="0">
                <a:solidFill>
                  <a:schemeClr val="accent5"/>
                </a:solidFill>
                <a:latin typeface="Bahnschrift Light" panose="020B0502040204020203" pitchFamily="34" charset="0"/>
              </a:rPr>
              <a:t>Using a neural network for postures feels like using a sledgehammer for cracking a nut. We did not tune the model further and started with gestures. </a:t>
            </a:r>
          </a:p>
        </p:txBody>
      </p:sp>
      <p:sp>
        <p:nvSpPr>
          <p:cNvPr id="14" name="TextBox 13">
            <a:extLst>
              <a:ext uri="{FF2B5EF4-FFF2-40B4-BE49-F238E27FC236}">
                <a16:creationId xmlns:a16="http://schemas.microsoft.com/office/drawing/2014/main" id="{ADE99461-8606-4F3E-A453-726CA4C8CF88}"/>
              </a:ext>
            </a:extLst>
          </p:cNvPr>
          <p:cNvSpPr txBox="1"/>
          <p:nvPr/>
        </p:nvSpPr>
        <p:spPr>
          <a:xfrm>
            <a:off x="432251" y="4693069"/>
            <a:ext cx="11104428" cy="907823"/>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600" dirty="0">
                <a:solidFill>
                  <a:schemeClr val="accent5"/>
                </a:solidFill>
                <a:latin typeface="Bahnschrift Light" panose="020B0502040204020203" pitchFamily="34" charset="0"/>
              </a:rPr>
              <a:t>We set up the data preparation pipelines properly</a:t>
            </a:r>
          </a:p>
          <a:p>
            <a:pPr marL="285750" indent="-285750">
              <a:buFont typeface="Arial" panose="020B0604020202020204" pitchFamily="34" charset="0"/>
              <a:buChar char="•"/>
            </a:pPr>
            <a:r>
              <a:rPr lang="en-US" sz="1600" dirty="0">
                <a:solidFill>
                  <a:schemeClr val="accent5"/>
                </a:solidFill>
                <a:latin typeface="Bahnschrift Light" panose="020B0502040204020203" pitchFamily="34" charset="0"/>
              </a:rPr>
              <a:t>We got a feeling that gestures actually might work</a:t>
            </a:r>
          </a:p>
          <a:p>
            <a:pPr marL="285750" indent="-285750">
              <a:buFont typeface="Arial" panose="020B0604020202020204" pitchFamily="34" charset="0"/>
              <a:buChar char="•"/>
            </a:pPr>
            <a:r>
              <a:rPr lang="en-US" sz="1600" dirty="0">
                <a:solidFill>
                  <a:schemeClr val="accent5"/>
                </a:solidFill>
                <a:latin typeface="Bahnschrift Light" panose="020B0502040204020203" pitchFamily="34" charset="0"/>
              </a:rPr>
              <a:t>We had a model that helped us connecting the other components</a:t>
            </a:r>
          </a:p>
          <a:p>
            <a:pPr marL="285750" indent="-285750">
              <a:buFont typeface="Arial" panose="020B0604020202020204" pitchFamily="34" charset="0"/>
              <a:buChar char="•"/>
            </a:pPr>
            <a:endParaRPr lang="en-US" sz="1600" dirty="0">
              <a:solidFill>
                <a:schemeClr val="accent5"/>
              </a:solidFill>
              <a:latin typeface="Bahnschrift Light" panose="020B0502040204020203" pitchFamily="34" charset="0"/>
            </a:endParaRPr>
          </a:p>
          <a:p>
            <a:r>
              <a:rPr lang="en-US" sz="1600" dirty="0">
                <a:solidFill>
                  <a:schemeClr val="accent5"/>
                </a:solidFill>
                <a:latin typeface="Bahnschrift Light" panose="020B0502040204020203" pitchFamily="34" charset="0"/>
              </a:rPr>
              <a:t>But now: let’s see how we approached the more interesting part of dynamic gestures!</a:t>
            </a:r>
          </a:p>
        </p:txBody>
      </p:sp>
      <p:cxnSp>
        <p:nvCxnSpPr>
          <p:cNvPr id="18" name="Straight Connector 17">
            <a:extLst>
              <a:ext uri="{FF2B5EF4-FFF2-40B4-BE49-F238E27FC236}">
                <a16:creationId xmlns:a16="http://schemas.microsoft.com/office/drawing/2014/main" id="{CC8EC1D6-63D7-4EAD-823C-A6C8891616BC}"/>
              </a:ext>
            </a:extLst>
          </p:cNvPr>
          <p:cNvCxnSpPr>
            <a:cxnSpLocks/>
          </p:cNvCxnSpPr>
          <p:nvPr/>
        </p:nvCxnSpPr>
        <p:spPr>
          <a:xfrm>
            <a:off x="432253" y="4526500"/>
            <a:ext cx="1110442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B572BF5-8BB0-4512-BEA8-FBDF58D7B378}"/>
              </a:ext>
            </a:extLst>
          </p:cNvPr>
          <p:cNvSpPr txBox="1"/>
          <p:nvPr/>
        </p:nvSpPr>
        <p:spPr>
          <a:xfrm>
            <a:off x="432253" y="4187536"/>
            <a:ext cx="5130347" cy="301685"/>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What Did we Learn?</a:t>
            </a:r>
          </a:p>
        </p:txBody>
      </p:sp>
    </p:spTree>
    <p:extLst>
      <p:ext uri="{BB962C8B-B14F-4D97-AF65-F5344CB8AC3E}">
        <p14:creationId xmlns:p14="http://schemas.microsoft.com/office/powerpoint/2010/main" val="29735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Labelling</a:t>
            </a:r>
          </a:p>
        </p:txBody>
      </p:sp>
      <p:grpSp>
        <p:nvGrpSpPr>
          <p:cNvPr id="2" name="Group 1">
            <a:extLst>
              <a:ext uri="{FF2B5EF4-FFF2-40B4-BE49-F238E27FC236}">
                <a16:creationId xmlns:a16="http://schemas.microsoft.com/office/drawing/2014/main" id="{F23D1B71-9536-4A1E-80B6-CA8741AA36A5}"/>
              </a:ext>
            </a:extLst>
          </p:cNvPr>
          <p:cNvGrpSpPr/>
          <p:nvPr/>
        </p:nvGrpSpPr>
        <p:grpSpPr>
          <a:xfrm>
            <a:off x="580095" y="1423325"/>
            <a:ext cx="3184823" cy="1636522"/>
            <a:chOff x="580095" y="1423325"/>
            <a:chExt cx="5015749" cy="2577344"/>
          </a:xfrm>
        </p:grpSpPr>
        <p:sp>
          <p:nvSpPr>
            <p:cNvPr id="457" name="Content Placeholder 4">
              <a:extLst>
                <a:ext uri="{FF2B5EF4-FFF2-40B4-BE49-F238E27FC236}">
                  <a16:creationId xmlns:a16="http://schemas.microsoft.com/office/drawing/2014/main" id="{504E0DCD-2CEB-48E2-BC18-847E2DF2F123}"/>
                </a:ext>
              </a:extLst>
            </p:cNvPr>
            <p:cNvSpPr txBox="1">
              <a:spLocks/>
            </p:cNvSpPr>
            <p:nvPr/>
          </p:nvSpPr>
          <p:spPr>
            <a:xfrm>
              <a:off x="2863479" y="1466799"/>
              <a:ext cx="1703051"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800" dirty="0"/>
                <a:t>PoseNet</a:t>
              </a:r>
            </a:p>
          </p:txBody>
        </p:sp>
        <p:cxnSp>
          <p:nvCxnSpPr>
            <p:cNvPr id="458" name="Straight Arrow Connector 457">
              <a:extLst>
                <a:ext uri="{FF2B5EF4-FFF2-40B4-BE49-F238E27FC236}">
                  <a16:creationId xmlns:a16="http://schemas.microsoft.com/office/drawing/2014/main" id="{6D1A941F-133F-43CB-BC92-A6B17F33C1B9}"/>
                </a:ext>
              </a:extLst>
            </p:cNvPr>
            <p:cNvCxnSpPr>
              <a:cxnSpLocks/>
            </p:cNvCxnSpPr>
            <p:nvPr/>
          </p:nvCxnSpPr>
          <p:spPr>
            <a:xfrm flipH="1">
              <a:off x="2058763" y="2243289"/>
              <a:ext cx="23784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9" name="Flowchart: Process 458">
              <a:extLst>
                <a:ext uri="{FF2B5EF4-FFF2-40B4-BE49-F238E27FC236}">
                  <a16:creationId xmlns:a16="http://schemas.microsoft.com/office/drawing/2014/main" id="{DB477208-3D7E-4E3C-8807-CEF693676A5F}"/>
                </a:ext>
              </a:extLst>
            </p:cNvPr>
            <p:cNvSpPr/>
            <p:nvPr/>
          </p:nvSpPr>
          <p:spPr>
            <a:xfrm>
              <a:off x="3076693" y="2780311"/>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800" dirty="0">
                  <a:solidFill>
                    <a:schemeClr val="tx2"/>
                  </a:solidFill>
                  <a:latin typeface="Helvetica Light"/>
                </a:rPr>
                <a:t>Server</a:t>
              </a:r>
            </a:p>
          </p:txBody>
        </p:sp>
        <p:sp>
          <p:nvSpPr>
            <p:cNvPr id="460" name="Flowchart: Process 459">
              <a:extLst>
                <a:ext uri="{FF2B5EF4-FFF2-40B4-BE49-F238E27FC236}">
                  <a16:creationId xmlns:a16="http://schemas.microsoft.com/office/drawing/2014/main" id="{D3FF2F18-6499-43FA-AF9E-E6AEA5216CB3}"/>
                </a:ext>
              </a:extLst>
            </p:cNvPr>
            <p:cNvSpPr/>
            <p:nvPr/>
          </p:nvSpPr>
          <p:spPr>
            <a:xfrm rot="16200000">
              <a:off x="4565255" y="3070490"/>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bg1"/>
                  </a:solidFill>
                  <a:latin typeface="Helvetica Light"/>
                </a:rPr>
                <a:t>Wireframe</a:t>
              </a:r>
            </a:p>
          </p:txBody>
        </p:sp>
        <p:pic>
          <p:nvPicPr>
            <p:cNvPr id="462" name="Picture 461">
              <a:extLst>
                <a:ext uri="{FF2B5EF4-FFF2-40B4-BE49-F238E27FC236}">
                  <a16:creationId xmlns:a16="http://schemas.microsoft.com/office/drawing/2014/main" id="{594DD295-85CD-46AF-A1CF-95E15CD52E70}"/>
                </a:ext>
              </a:extLst>
            </p:cNvPr>
            <p:cNvPicPr>
              <a:picLocks noChangeAspect="1"/>
            </p:cNvPicPr>
            <p:nvPr/>
          </p:nvPicPr>
          <p:blipFill>
            <a:blip r:embed="rId2"/>
            <a:stretch>
              <a:fillRect/>
            </a:stretch>
          </p:blipFill>
          <p:spPr>
            <a:xfrm>
              <a:off x="4854534" y="3668566"/>
              <a:ext cx="283302" cy="283302"/>
            </a:xfrm>
            <a:prstGeom prst="rect">
              <a:avLst/>
            </a:prstGeom>
          </p:spPr>
        </p:pic>
        <p:sp>
          <p:nvSpPr>
            <p:cNvPr id="470" name="Flowchart: Process 469">
              <a:extLst>
                <a:ext uri="{FF2B5EF4-FFF2-40B4-BE49-F238E27FC236}">
                  <a16:creationId xmlns:a16="http://schemas.microsoft.com/office/drawing/2014/main" id="{5E199FCF-FEBE-4E13-83EE-0FFF240F48DF}"/>
                </a:ext>
              </a:extLst>
            </p:cNvPr>
            <p:cNvSpPr/>
            <p:nvPr/>
          </p:nvSpPr>
          <p:spPr>
            <a:xfrm rot="16200000">
              <a:off x="2097546" y="2079725"/>
              <a:ext cx="806633"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bg1"/>
                  </a:solidFill>
                  <a:latin typeface="Helvetica Light"/>
                </a:rPr>
                <a:t>Video</a:t>
              </a:r>
            </a:p>
          </p:txBody>
        </p:sp>
        <p:pic>
          <p:nvPicPr>
            <p:cNvPr id="471" name="Picture 470">
              <a:extLst>
                <a:ext uri="{FF2B5EF4-FFF2-40B4-BE49-F238E27FC236}">
                  <a16:creationId xmlns:a16="http://schemas.microsoft.com/office/drawing/2014/main" id="{D1CCB947-E9C5-40A0-B12D-A3BAB703AC25}"/>
                </a:ext>
              </a:extLst>
            </p:cNvPr>
            <p:cNvPicPr>
              <a:picLocks noChangeAspect="1"/>
            </p:cNvPicPr>
            <p:nvPr/>
          </p:nvPicPr>
          <p:blipFill>
            <a:blip r:embed="rId2"/>
            <a:stretch>
              <a:fillRect/>
            </a:stretch>
          </p:blipFill>
          <p:spPr>
            <a:xfrm>
              <a:off x="2365015" y="2653080"/>
              <a:ext cx="283302" cy="283302"/>
            </a:xfrm>
            <a:prstGeom prst="rect">
              <a:avLst/>
            </a:prstGeom>
          </p:spPr>
        </p:pic>
        <p:cxnSp>
          <p:nvCxnSpPr>
            <p:cNvPr id="472" name="Straight Arrow Connector 471">
              <a:extLst>
                <a:ext uri="{FF2B5EF4-FFF2-40B4-BE49-F238E27FC236}">
                  <a16:creationId xmlns:a16="http://schemas.microsoft.com/office/drawing/2014/main" id="{AAF59EB9-76B0-4618-AEC4-B2F3D7EBED50}"/>
                </a:ext>
              </a:extLst>
            </p:cNvPr>
            <p:cNvCxnSpPr>
              <a:cxnSpLocks/>
              <a:stCxn id="459" idx="0"/>
              <a:endCxn id="478" idx="2"/>
            </p:cNvCxnSpPr>
            <p:nvPr/>
          </p:nvCxnSpPr>
          <p:spPr>
            <a:xfrm flipV="1">
              <a:off x="3724137" y="2624693"/>
              <a:ext cx="0" cy="155618"/>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76" name="Picture 475">
              <a:extLst>
                <a:ext uri="{FF2B5EF4-FFF2-40B4-BE49-F238E27FC236}">
                  <a16:creationId xmlns:a16="http://schemas.microsoft.com/office/drawing/2014/main" id="{D9301FB7-7CB4-40E4-A420-6439D778B0F6}"/>
                </a:ext>
              </a:extLst>
            </p:cNvPr>
            <p:cNvPicPr>
              <a:picLocks noChangeAspect="1"/>
            </p:cNvPicPr>
            <p:nvPr/>
          </p:nvPicPr>
          <p:blipFill>
            <a:blip r:embed="rId3"/>
            <a:stretch>
              <a:fillRect/>
            </a:stretch>
          </p:blipFill>
          <p:spPr>
            <a:xfrm>
              <a:off x="3155110" y="2960180"/>
              <a:ext cx="451591" cy="451591"/>
            </a:xfrm>
            <a:prstGeom prst="rect">
              <a:avLst/>
            </a:prstGeom>
          </p:spPr>
        </p:pic>
        <p:pic>
          <p:nvPicPr>
            <p:cNvPr id="477" name="Picture 476">
              <a:extLst>
                <a:ext uri="{FF2B5EF4-FFF2-40B4-BE49-F238E27FC236}">
                  <a16:creationId xmlns:a16="http://schemas.microsoft.com/office/drawing/2014/main" id="{7A5B0ECB-636E-4B03-91E5-A4E4A999707D}"/>
                </a:ext>
              </a:extLst>
            </p:cNvPr>
            <p:cNvPicPr>
              <a:picLocks noChangeAspect="1"/>
            </p:cNvPicPr>
            <p:nvPr/>
          </p:nvPicPr>
          <p:blipFill>
            <a:blip r:embed="rId4"/>
            <a:stretch>
              <a:fillRect/>
            </a:stretch>
          </p:blipFill>
          <p:spPr>
            <a:xfrm>
              <a:off x="3732970" y="2929805"/>
              <a:ext cx="512342" cy="512342"/>
            </a:xfrm>
            <a:prstGeom prst="rect">
              <a:avLst/>
            </a:prstGeom>
          </p:spPr>
        </p:pic>
        <p:sp>
          <p:nvSpPr>
            <p:cNvPr id="478" name="Flowchart: Process 477">
              <a:extLst>
                <a:ext uri="{FF2B5EF4-FFF2-40B4-BE49-F238E27FC236}">
                  <a16:creationId xmlns:a16="http://schemas.microsoft.com/office/drawing/2014/main" id="{25E0CA15-7899-4569-B4CC-6A3B9B81B3E2}"/>
                </a:ext>
              </a:extLst>
            </p:cNvPr>
            <p:cNvSpPr/>
            <p:nvPr/>
          </p:nvSpPr>
          <p:spPr>
            <a:xfrm>
              <a:off x="3076693" y="1818059"/>
              <a:ext cx="1294887" cy="806633"/>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800" dirty="0">
                  <a:solidFill>
                    <a:schemeClr val="tx2"/>
                  </a:solidFill>
                  <a:latin typeface="Helvetica Light"/>
                </a:rPr>
                <a:t>Client in Chrome</a:t>
              </a:r>
            </a:p>
          </p:txBody>
        </p:sp>
        <p:pic>
          <p:nvPicPr>
            <p:cNvPr id="479" name="Picture 478">
              <a:extLst>
                <a:ext uri="{FF2B5EF4-FFF2-40B4-BE49-F238E27FC236}">
                  <a16:creationId xmlns:a16="http://schemas.microsoft.com/office/drawing/2014/main" id="{6FE277EB-D436-4D9A-A8A1-9AF58348C48D}"/>
                </a:ext>
              </a:extLst>
            </p:cNvPr>
            <p:cNvPicPr>
              <a:picLocks noChangeAspect="1"/>
            </p:cNvPicPr>
            <p:nvPr/>
          </p:nvPicPr>
          <p:blipFill rotWithShape="1">
            <a:blip r:embed="rId5"/>
            <a:srcRect l="24971" r="25429"/>
            <a:stretch/>
          </p:blipFill>
          <p:spPr>
            <a:xfrm>
              <a:off x="3138302" y="2273021"/>
              <a:ext cx="283302" cy="321760"/>
            </a:xfrm>
            <a:prstGeom prst="rect">
              <a:avLst/>
            </a:prstGeom>
          </p:spPr>
        </p:pic>
        <p:cxnSp>
          <p:nvCxnSpPr>
            <p:cNvPr id="480" name="Straight Arrow Connector 479">
              <a:extLst>
                <a:ext uri="{FF2B5EF4-FFF2-40B4-BE49-F238E27FC236}">
                  <a16:creationId xmlns:a16="http://schemas.microsoft.com/office/drawing/2014/main" id="{D58AA961-8B04-4436-9147-06E90F703386}"/>
                </a:ext>
              </a:extLst>
            </p:cNvPr>
            <p:cNvCxnSpPr>
              <a:cxnSpLocks/>
            </p:cNvCxnSpPr>
            <p:nvPr/>
          </p:nvCxnSpPr>
          <p:spPr>
            <a:xfrm flipH="1">
              <a:off x="4378797" y="3212140"/>
              <a:ext cx="451703"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Arrow Connector 480">
              <a:extLst>
                <a:ext uri="{FF2B5EF4-FFF2-40B4-BE49-F238E27FC236}">
                  <a16:creationId xmlns:a16="http://schemas.microsoft.com/office/drawing/2014/main" id="{B92B67E7-87E7-458D-A1B9-37F868F6D532}"/>
                </a:ext>
              </a:extLst>
            </p:cNvPr>
            <p:cNvCxnSpPr>
              <a:cxnSpLocks/>
            </p:cNvCxnSpPr>
            <p:nvPr/>
          </p:nvCxnSpPr>
          <p:spPr>
            <a:xfrm flipH="1">
              <a:off x="2687478" y="2243289"/>
              <a:ext cx="39643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Arrow Connector 481">
              <a:extLst>
                <a:ext uri="{FF2B5EF4-FFF2-40B4-BE49-F238E27FC236}">
                  <a16:creationId xmlns:a16="http://schemas.microsoft.com/office/drawing/2014/main" id="{0B2A6670-33A8-40A1-82A4-3051E0664329}"/>
                </a:ext>
              </a:extLst>
            </p:cNvPr>
            <p:cNvCxnSpPr>
              <a:cxnSpLocks/>
            </p:cNvCxnSpPr>
            <p:nvPr/>
          </p:nvCxnSpPr>
          <p:spPr>
            <a:xfrm flipH="1">
              <a:off x="5167999" y="3212140"/>
              <a:ext cx="427845"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92" name="Group 491">
              <a:extLst>
                <a:ext uri="{FF2B5EF4-FFF2-40B4-BE49-F238E27FC236}">
                  <a16:creationId xmlns:a16="http://schemas.microsoft.com/office/drawing/2014/main" id="{9C24ECCE-813D-470D-A231-9A7C65D88405}"/>
                </a:ext>
              </a:extLst>
            </p:cNvPr>
            <p:cNvGrpSpPr/>
            <p:nvPr/>
          </p:nvGrpSpPr>
          <p:grpSpPr>
            <a:xfrm>
              <a:off x="580095" y="1423325"/>
              <a:ext cx="950811" cy="1513057"/>
              <a:chOff x="4902603" y="708308"/>
              <a:chExt cx="792656" cy="1261379"/>
            </a:xfrm>
          </p:grpSpPr>
          <p:pic>
            <p:nvPicPr>
              <p:cNvPr id="496" name="Picture 495">
                <a:extLst>
                  <a:ext uri="{FF2B5EF4-FFF2-40B4-BE49-F238E27FC236}">
                    <a16:creationId xmlns:a16="http://schemas.microsoft.com/office/drawing/2014/main" id="{D9DD120E-BE10-4C22-8B84-8FDB0F723EF4}"/>
                  </a:ext>
                </a:extLst>
              </p:cNvPr>
              <p:cNvPicPr>
                <a:picLocks noChangeAspect="1"/>
              </p:cNvPicPr>
              <p:nvPr/>
            </p:nvPicPr>
            <p:blipFill>
              <a:blip r:embed="rId6"/>
              <a:stretch>
                <a:fillRect/>
              </a:stretch>
            </p:blipFill>
            <p:spPr>
              <a:xfrm>
                <a:off x="4902603" y="708308"/>
                <a:ext cx="792656" cy="1261379"/>
              </a:xfrm>
              <a:prstGeom prst="rect">
                <a:avLst/>
              </a:prstGeom>
            </p:spPr>
          </p:pic>
          <p:sp>
            <p:nvSpPr>
              <p:cNvPr id="497" name="Content Placeholder 4">
                <a:extLst>
                  <a:ext uri="{FF2B5EF4-FFF2-40B4-BE49-F238E27FC236}">
                    <a16:creationId xmlns:a16="http://schemas.microsoft.com/office/drawing/2014/main" id="{2142CB1A-B8C1-4160-9155-9D1525F55E67}"/>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00" dirty="0"/>
              </a:p>
            </p:txBody>
          </p:sp>
        </p:grpSp>
        <p:sp>
          <p:nvSpPr>
            <p:cNvPr id="493" name="Arrow: Right 492">
              <a:extLst>
                <a:ext uri="{FF2B5EF4-FFF2-40B4-BE49-F238E27FC236}">
                  <a16:creationId xmlns:a16="http://schemas.microsoft.com/office/drawing/2014/main" id="{0DE6A89D-9D3C-47D2-9160-8127DB515D4E}"/>
                </a:ext>
              </a:extLst>
            </p:cNvPr>
            <p:cNvSpPr/>
            <p:nvPr/>
          </p:nvSpPr>
          <p:spPr>
            <a:xfrm>
              <a:off x="1339790" y="1550197"/>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400">
                <a:latin typeface="Bahnschrift" panose="020B0502040204020203" pitchFamily="34" charset="0"/>
              </a:endParaRPr>
            </a:p>
          </p:txBody>
        </p:sp>
        <p:pic>
          <p:nvPicPr>
            <p:cNvPr id="495" name="Picture 494">
              <a:extLst>
                <a:ext uri="{FF2B5EF4-FFF2-40B4-BE49-F238E27FC236}">
                  <a16:creationId xmlns:a16="http://schemas.microsoft.com/office/drawing/2014/main" id="{F76C5889-5EDC-407B-A5E4-4C45129B8AE9}"/>
                </a:ext>
              </a:extLst>
            </p:cNvPr>
            <p:cNvPicPr>
              <a:picLocks noChangeAspect="1"/>
            </p:cNvPicPr>
            <p:nvPr/>
          </p:nvPicPr>
          <p:blipFill>
            <a:blip r:embed="rId7"/>
            <a:stretch>
              <a:fillRect/>
            </a:stretch>
          </p:blipFill>
          <p:spPr>
            <a:xfrm flipH="1">
              <a:off x="1543511" y="1973535"/>
              <a:ext cx="539508" cy="539508"/>
            </a:xfrm>
            <a:prstGeom prst="rect">
              <a:avLst/>
            </a:prstGeom>
          </p:spPr>
        </p:pic>
      </p:grpSp>
      <p:grpSp>
        <p:nvGrpSpPr>
          <p:cNvPr id="708" name="Group 707">
            <a:extLst>
              <a:ext uri="{FF2B5EF4-FFF2-40B4-BE49-F238E27FC236}">
                <a16:creationId xmlns:a16="http://schemas.microsoft.com/office/drawing/2014/main" id="{73A4D6A0-CF68-4048-B73A-EDD9C96DA6AC}"/>
              </a:ext>
            </a:extLst>
          </p:cNvPr>
          <p:cNvGrpSpPr/>
          <p:nvPr/>
        </p:nvGrpSpPr>
        <p:grpSpPr>
          <a:xfrm>
            <a:off x="6124282" y="1390266"/>
            <a:ext cx="693572" cy="626430"/>
            <a:chOff x="8700377" y="1303627"/>
            <a:chExt cx="693572" cy="626430"/>
          </a:xfrm>
        </p:grpSpPr>
        <p:grpSp>
          <p:nvGrpSpPr>
            <p:cNvPr id="709" name="Group 708">
              <a:extLst>
                <a:ext uri="{FF2B5EF4-FFF2-40B4-BE49-F238E27FC236}">
                  <a16:creationId xmlns:a16="http://schemas.microsoft.com/office/drawing/2014/main" id="{4FC39404-A1FA-40F7-A38A-0F50A0620F12}"/>
                </a:ext>
              </a:extLst>
            </p:cNvPr>
            <p:cNvGrpSpPr/>
            <p:nvPr/>
          </p:nvGrpSpPr>
          <p:grpSpPr>
            <a:xfrm>
              <a:off x="8901163" y="1303627"/>
              <a:ext cx="492786" cy="503475"/>
              <a:chOff x="9503208" y="1119920"/>
              <a:chExt cx="492786" cy="503475"/>
            </a:xfrm>
          </p:grpSpPr>
          <p:sp>
            <p:nvSpPr>
              <p:cNvPr id="755" name="Rectangle 754">
                <a:extLst>
                  <a:ext uri="{FF2B5EF4-FFF2-40B4-BE49-F238E27FC236}">
                    <a16:creationId xmlns:a16="http://schemas.microsoft.com/office/drawing/2014/main" id="{4E9D5120-6177-4E7B-B1AF-238D72FAE8C4}"/>
                  </a:ext>
                </a:extLst>
              </p:cNvPr>
              <p:cNvSpPr/>
              <p:nvPr/>
            </p:nvSpPr>
            <p:spPr>
              <a:xfrm>
                <a:off x="9676245" y="111992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6" name="Rectangle 755">
                <a:extLst>
                  <a:ext uri="{FF2B5EF4-FFF2-40B4-BE49-F238E27FC236}">
                    <a16:creationId xmlns:a16="http://schemas.microsoft.com/office/drawing/2014/main" id="{006876F4-94AC-465B-9865-4BF5997348CF}"/>
                  </a:ext>
                </a:extLst>
              </p:cNvPr>
              <p:cNvSpPr/>
              <p:nvPr/>
            </p:nvSpPr>
            <p:spPr>
              <a:xfrm>
                <a:off x="9645815" y="113991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Rectangle 756">
                <a:extLst>
                  <a:ext uri="{FF2B5EF4-FFF2-40B4-BE49-F238E27FC236}">
                    <a16:creationId xmlns:a16="http://schemas.microsoft.com/office/drawing/2014/main" id="{BAEBD6BD-D0F1-4A62-8EED-06A7CFDC71FF}"/>
                  </a:ext>
                </a:extLst>
              </p:cNvPr>
              <p:cNvSpPr/>
              <p:nvPr/>
            </p:nvSpPr>
            <p:spPr>
              <a:xfrm>
                <a:off x="9610163" y="1161728"/>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8" name="Rectangle 757">
                <a:extLst>
                  <a:ext uri="{FF2B5EF4-FFF2-40B4-BE49-F238E27FC236}">
                    <a16:creationId xmlns:a16="http://schemas.microsoft.com/office/drawing/2014/main" id="{7E921B6E-32CD-4D2F-BD99-DAC1026A0FDD}"/>
                  </a:ext>
                </a:extLst>
              </p:cNvPr>
              <p:cNvSpPr/>
              <p:nvPr/>
            </p:nvSpPr>
            <p:spPr>
              <a:xfrm>
                <a:off x="9574511" y="1183548"/>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9" name="Rectangle 758">
                <a:extLst>
                  <a:ext uri="{FF2B5EF4-FFF2-40B4-BE49-F238E27FC236}">
                    <a16:creationId xmlns:a16="http://schemas.microsoft.com/office/drawing/2014/main" id="{FEC14EE2-029E-4B9F-93A6-92DF359CCBEC}"/>
                  </a:ext>
                </a:extLst>
              </p:cNvPr>
              <p:cNvSpPr/>
              <p:nvPr/>
            </p:nvSpPr>
            <p:spPr>
              <a:xfrm>
                <a:off x="9538860" y="1205367"/>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60" name="Rectangle 759">
                <a:extLst>
                  <a:ext uri="{FF2B5EF4-FFF2-40B4-BE49-F238E27FC236}">
                    <a16:creationId xmlns:a16="http://schemas.microsoft.com/office/drawing/2014/main" id="{C03487E1-8D9A-4B6A-8322-30778CAFA59F}"/>
                  </a:ext>
                </a:extLst>
              </p:cNvPr>
              <p:cNvSpPr/>
              <p:nvPr/>
            </p:nvSpPr>
            <p:spPr>
              <a:xfrm>
                <a:off x="9503208" y="1227186"/>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710" name="Rectangle 709">
              <a:extLst>
                <a:ext uri="{FF2B5EF4-FFF2-40B4-BE49-F238E27FC236}">
                  <a16:creationId xmlns:a16="http://schemas.microsoft.com/office/drawing/2014/main" id="{9E5404D5-485B-4CE4-955F-F8D4A017E62C}"/>
                </a:ext>
              </a:extLst>
            </p:cNvPr>
            <p:cNvSpPr/>
            <p:nvPr/>
          </p:nvSpPr>
          <p:spPr>
            <a:xfrm>
              <a:off x="8873414" y="1426582"/>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1" name="Rectangle 710">
              <a:extLst>
                <a:ext uri="{FF2B5EF4-FFF2-40B4-BE49-F238E27FC236}">
                  <a16:creationId xmlns:a16="http://schemas.microsoft.com/office/drawing/2014/main" id="{87E7D63F-BFE3-4A4B-8023-F51361E651C0}"/>
                </a:ext>
              </a:extLst>
            </p:cNvPr>
            <p:cNvSpPr/>
            <p:nvPr/>
          </p:nvSpPr>
          <p:spPr>
            <a:xfrm>
              <a:off x="8842984" y="1446572"/>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2" name="Rectangle 711">
              <a:extLst>
                <a:ext uri="{FF2B5EF4-FFF2-40B4-BE49-F238E27FC236}">
                  <a16:creationId xmlns:a16="http://schemas.microsoft.com/office/drawing/2014/main" id="{F2F00842-1201-4029-A315-D25F8FCD7D00}"/>
                </a:ext>
              </a:extLst>
            </p:cNvPr>
            <p:cNvSpPr/>
            <p:nvPr/>
          </p:nvSpPr>
          <p:spPr>
            <a:xfrm>
              <a:off x="8807332" y="146839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3" name="Rectangle 712">
              <a:extLst>
                <a:ext uri="{FF2B5EF4-FFF2-40B4-BE49-F238E27FC236}">
                  <a16:creationId xmlns:a16="http://schemas.microsoft.com/office/drawing/2014/main" id="{A509EADB-58E4-4570-BD0B-C52D19D88D12}"/>
                </a:ext>
              </a:extLst>
            </p:cNvPr>
            <p:cNvSpPr/>
            <p:nvPr/>
          </p:nvSpPr>
          <p:spPr>
            <a:xfrm>
              <a:off x="8771680" y="149021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4" name="Rectangle 713">
              <a:extLst>
                <a:ext uri="{FF2B5EF4-FFF2-40B4-BE49-F238E27FC236}">
                  <a16:creationId xmlns:a16="http://schemas.microsoft.com/office/drawing/2014/main" id="{F46A54D9-AFC0-4A0F-9028-44368B35F3C3}"/>
                </a:ext>
              </a:extLst>
            </p:cNvPr>
            <p:cNvSpPr/>
            <p:nvPr/>
          </p:nvSpPr>
          <p:spPr>
            <a:xfrm>
              <a:off x="8736029" y="1512029"/>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5" name="Rectangle 714">
              <a:extLst>
                <a:ext uri="{FF2B5EF4-FFF2-40B4-BE49-F238E27FC236}">
                  <a16:creationId xmlns:a16="http://schemas.microsoft.com/office/drawing/2014/main" id="{94D5EC6A-529D-4BDC-B529-6967E5F8B9C4}"/>
                </a:ext>
              </a:extLst>
            </p:cNvPr>
            <p:cNvSpPr/>
            <p:nvPr/>
          </p:nvSpPr>
          <p:spPr>
            <a:xfrm>
              <a:off x="8700377" y="1533848"/>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716" name="Group 715">
              <a:extLst>
                <a:ext uri="{FF2B5EF4-FFF2-40B4-BE49-F238E27FC236}">
                  <a16:creationId xmlns:a16="http://schemas.microsoft.com/office/drawing/2014/main" id="{2A417B01-290C-4463-88F2-FB23AEAD437F}"/>
                </a:ext>
              </a:extLst>
            </p:cNvPr>
            <p:cNvGrpSpPr/>
            <p:nvPr/>
          </p:nvGrpSpPr>
          <p:grpSpPr>
            <a:xfrm flipH="1">
              <a:off x="8767554" y="1565275"/>
              <a:ext cx="202545" cy="328962"/>
              <a:chOff x="1601163" y="3107069"/>
              <a:chExt cx="491846" cy="798829"/>
            </a:xfrm>
          </p:grpSpPr>
          <p:cxnSp>
            <p:nvCxnSpPr>
              <p:cNvPr id="717" name="Straight Connector 716">
                <a:extLst>
                  <a:ext uri="{FF2B5EF4-FFF2-40B4-BE49-F238E27FC236}">
                    <a16:creationId xmlns:a16="http://schemas.microsoft.com/office/drawing/2014/main" id="{FB917840-2149-4725-B6B4-5E68E5ACE274}"/>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18" name="Straight Connector 717">
                <a:extLst>
                  <a:ext uri="{FF2B5EF4-FFF2-40B4-BE49-F238E27FC236}">
                    <a16:creationId xmlns:a16="http://schemas.microsoft.com/office/drawing/2014/main" id="{053E957B-6D32-4DE9-8A64-D1E34643F7B7}"/>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19" name="Straight Connector 718">
                <a:extLst>
                  <a:ext uri="{FF2B5EF4-FFF2-40B4-BE49-F238E27FC236}">
                    <a16:creationId xmlns:a16="http://schemas.microsoft.com/office/drawing/2014/main" id="{EE1FD329-2D30-4FD1-B16A-7F228796DD3C}"/>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0" name="Straight Connector 719">
                <a:extLst>
                  <a:ext uri="{FF2B5EF4-FFF2-40B4-BE49-F238E27FC236}">
                    <a16:creationId xmlns:a16="http://schemas.microsoft.com/office/drawing/2014/main" id="{40E5F545-0F1F-45B7-9593-DC8F98421F8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21" name="Straight Connector 720">
                <a:extLst>
                  <a:ext uri="{FF2B5EF4-FFF2-40B4-BE49-F238E27FC236}">
                    <a16:creationId xmlns:a16="http://schemas.microsoft.com/office/drawing/2014/main" id="{9AAE50D5-5CE9-49A1-801A-68BAD1E2A64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2" name="Straight Connector 721">
                <a:extLst>
                  <a:ext uri="{FF2B5EF4-FFF2-40B4-BE49-F238E27FC236}">
                    <a16:creationId xmlns:a16="http://schemas.microsoft.com/office/drawing/2014/main" id="{21D61E18-7BDF-42B8-9166-916663480ECF}"/>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23" name="Straight Connector 722">
                <a:extLst>
                  <a:ext uri="{FF2B5EF4-FFF2-40B4-BE49-F238E27FC236}">
                    <a16:creationId xmlns:a16="http://schemas.microsoft.com/office/drawing/2014/main" id="{0DAFA3C3-2B72-4CCC-A1C3-9F984C713006}"/>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24" name="Straight Connector 723">
                <a:extLst>
                  <a:ext uri="{FF2B5EF4-FFF2-40B4-BE49-F238E27FC236}">
                    <a16:creationId xmlns:a16="http://schemas.microsoft.com/office/drawing/2014/main" id="{03937C81-55D4-4028-BE71-6EC5E483C75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5" name="Straight Connector 724">
                <a:extLst>
                  <a:ext uri="{FF2B5EF4-FFF2-40B4-BE49-F238E27FC236}">
                    <a16:creationId xmlns:a16="http://schemas.microsoft.com/office/drawing/2014/main" id="{BF51A4C7-F02A-49D6-83E4-A7AF0AD8F72A}"/>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26" name="Straight Connector 725">
                <a:extLst>
                  <a:ext uri="{FF2B5EF4-FFF2-40B4-BE49-F238E27FC236}">
                    <a16:creationId xmlns:a16="http://schemas.microsoft.com/office/drawing/2014/main" id="{886EEF93-B4EB-4351-A980-985795BA170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27" name="Straight Connector 726">
                <a:extLst>
                  <a:ext uri="{FF2B5EF4-FFF2-40B4-BE49-F238E27FC236}">
                    <a16:creationId xmlns:a16="http://schemas.microsoft.com/office/drawing/2014/main" id="{F2244A58-446A-4246-AE3E-BF5595C86E57}"/>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28" name="Straight Connector 727">
                <a:extLst>
                  <a:ext uri="{FF2B5EF4-FFF2-40B4-BE49-F238E27FC236}">
                    <a16:creationId xmlns:a16="http://schemas.microsoft.com/office/drawing/2014/main" id="{39CDF486-6F2C-47E5-AAC5-6DB0EE62BA7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9" name="Straight Connector 728">
                <a:extLst>
                  <a:ext uri="{FF2B5EF4-FFF2-40B4-BE49-F238E27FC236}">
                    <a16:creationId xmlns:a16="http://schemas.microsoft.com/office/drawing/2014/main" id="{528366FA-FD02-4B8E-BAE0-40FCE113A3B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0" name="Straight Connector 729">
                <a:extLst>
                  <a:ext uri="{FF2B5EF4-FFF2-40B4-BE49-F238E27FC236}">
                    <a16:creationId xmlns:a16="http://schemas.microsoft.com/office/drawing/2014/main" id="{146530A8-CA58-471F-8E68-5684B6132C66}"/>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1" name="Straight Connector 730">
                <a:extLst>
                  <a:ext uri="{FF2B5EF4-FFF2-40B4-BE49-F238E27FC236}">
                    <a16:creationId xmlns:a16="http://schemas.microsoft.com/office/drawing/2014/main" id="{FFD4D5AA-80EF-40B1-A622-B82C3A7E5D8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B8BB26DB-0745-46F5-86AB-15D95C858DF9}"/>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33" name="Straight Connector 732">
                <a:extLst>
                  <a:ext uri="{FF2B5EF4-FFF2-40B4-BE49-F238E27FC236}">
                    <a16:creationId xmlns:a16="http://schemas.microsoft.com/office/drawing/2014/main" id="{82EC2D78-9F47-4FD8-9959-508C03300C4B}"/>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04A3C315-B7B8-4CA8-BBBE-4D5436B96EE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35" name="Oval 734">
                <a:extLst>
                  <a:ext uri="{FF2B5EF4-FFF2-40B4-BE49-F238E27FC236}">
                    <a16:creationId xmlns:a16="http://schemas.microsoft.com/office/drawing/2014/main" id="{E60B2CF7-9E0F-4878-AAE9-7D49363AA59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6" name="Oval 735">
                <a:extLst>
                  <a:ext uri="{FF2B5EF4-FFF2-40B4-BE49-F238E27FC236}">
                    <a16:creationId xmlns:a16="http://schemas.microsoft.com/office/drawing/2014/main" id="{B7C50B3A-6C14-48E0-8B5D-69716ECDC686}"/>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7" name="Oval 736">
                <a:extLst>
                  <a:ext uri="{FF2B5EF4-FFF2-40B4-BE49-F238E27FC236}">
                    <a16:creationId xmlns:a16="http://schemas.microsoft.com/office/drawing/2014/main" id="{3534C54F-0B22-4387-97AD-954D0881E5B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8" name="Oval 737">
                <a:extLst>
                  <a:ext uri="{FF2B5EF4-FFF2-40B4-BE49-F238E27FC236}">
                    <a16:creationId xmlns:a16="http://schemas.microsoft.com/office/drawing/2014/main" id="{406AA81A-4DB3-4BFE-AC73-9A7F11B52052}"/>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9" name="Oval 738">
                <a:extLst>
                  <a:ext uri="{FF2B5EF4-FFF2-40B4-BE49-F238E27FC236}">
                    <a16:creationId xmlns:a16="http://schemas.microsoft.com/office/drawing/2014/main" id="{9CE689AB-307C-452B-AAD9-81054A2691B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0" name="Oval 739">
                <a:extLst>
                  <a:ext uri="{FF2B5EF4-FFF2-40B4-BE49-F238E27FC236}">
                    <a16:creationId xmlns:a16="http://schemas.microsoft.com/office/drawing/2014/main" id="{F852A5F6-5189-4B5F-B76B-7AEB6F31D9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1" name="Oval 740">
                <a:extLst>
                  <a:ext uri="{FF2B5EF4-FFF2-40B4-BE49-F238E27FC236}">
                    <a16:creationId xmlns:a16="http://schemas.microsoft.com/office/drawing/2014/main" id="{37FA5265-FE67-4518-A3D5-59DF6F131D90}"/>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2" name="Oval 741">
                <a:extLst>
                  <a:ext uri="{FF2B5EF4-FFF2-40B4-BE49-F238E27FC236}">
                    <a16:creationId xmlns:a16="http://schemas.microsoft.com/office/drawing/2014/main" id="{4C1A6E7E-D4D9-4457-BD39-B9C2C93A1A6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3" name="Oval 742">
                <a:extLst>
                  <a:ext uri="{FF2B5EF4-FFF2-40B4-BE49-F238E27FC236}">
                    <a16:creationId xmlns:a16="http://schemas.microsoft.com/office/drawing/2014/main" id="{96F133D0-E42B-43B3-BE2F-E200D3D4FE4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4" name="Oval 743">
                <a:extLst>
                  <a:ext uri="{FF2B5EF4-FFF2-40B4-BE49-F238E27FC236}">
                    <a16:creationId xmlns:a16="http://schemas.microsoft.com/office/drawing/2014/main" id="{ABCF471D-18BA-4F51-A9F6-106432651601}"/>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5" name="Oval 744">
                <a:extLst>
                  <a:ext uri="{FF2B5EF4-FFF2-40B4-BE49-F238E27FC236}">
                    <a16:creationId xmlns:a16="http://schemas.microsoft.com/office/drawing/2014/main" id="{E330C6FD-A1DD-4F5E-8BE7-92772D2DFF5F}"/>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6" name="Oval 745">
                <a:extLst>
                  <a:ext uri="{FF2B5EF4-FFF2-40B4-BE49-F238E27FC236}">
                    <a16:creationId xmlns:a16="http://schemas.microsoft.com/office/drawing/2014/main" id="{41ADF43D-80AE-4AA1-AC2B-32D4653ECBF5}"/>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7" name="Oval 746">
                <a:extLst>
                  <a:ext uri="{FF2B5EF4-FFF2-40B4-BE49-F238E27FC236}">
                    <a16:creationId xmlns:a16="http://schemas.microsoft.com/office/drawing/2014/main" id="{8422195A-B89C-4633-90C1-2B6D51930AB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8" name="Oval 747">
                <a:extLst>
                  <a:ext uri="{FF2B5EF4-FFF2-40B4-BE49-F238E27FC236}">
                    <a16:creationId xmlns:a16="http://schemas.microsoft.com/office/drawing/2014/main" id="{540D4378-821F-4643-B410-040E3BA8BD7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9" name="Oval 748">
                <a:extLst>
                  <a:ext uri="{FF2B5EF4-FFF2-40B4-BE49-F238E27FC236}">
                    <a16:creationId xmlns:a16="http://schemas.microsoft.com/office/drawing/2014/main" id="{537A1C3D-EB9A-4B32-B3F1-8C845F348322}"/>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0" name="Oval 749">
                <a:extLst>
                  <a:ext uri="{FF2B5EF4-FFF2-40B4-BE49-F238E27FC236}">
                    <a16:creationId xmlns:a16="http://schemas.microsoft.com/office/drawing/2014/main" id="{51039703-04A7-4C74-B2F7-DD366CF5BF2D}"/>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1" name="Oval 750">
                <a:extLst>
                  <a:ext uri="{FF2B5EF4-FFF2-40B4-BE49-F238E27FC236}">
                    <a16:creationId xmlns:a16="http://schemas.microsoft.com/office/drawing/2014/main" id="{966C3662-DB49-4AC7-8A89-A0DBDF2CD68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2" name="Oval 751">
                <a:extLst>
                  <a:ext uri="{FF2B5EF4-FFF2-40B4-BE49-F238E27FC236}">
                    <a16:creationId xmlns:a16="http://schemas.microsoft.com/office/drawing/2014/main" id="{AD826A0B-309B-4048-AC73-88E7DBFBFCC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3" name="Oval 752">
                <a:extLst>
                  <a:ext uri="{FF2B5EF4-FFF2-40B4-BE49-F238E27FC236}">
                    <a16:creationId xmlns:a16="http://schemas.microsoft.com/office/drawing/2014/main" id="{A9B6AEED-AECB-4117-BDA6-92CBBAA13A1D}"/>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4" name="Oval 753">
                <a:extLst>
                  <a:ext uri="{FF2B5EF4-FFF2-40B4-BE49-F238E27FC236}">
                    <a16:creationId xmlns:a16="http://schemas.microsoft.com/office/drawing/2014/main" id="{68A827CB-C7EB-4C5A-8685-F69EB7DB752E}"/>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cxnSp>
        <p:nvCxnSpPr>
          <p:cNvPr id="1037" name="Straight Connector 1036">
            <a:extLst>
              <a:ext uri="{FF2B5EF4-FFF2-40B4-BE49-F238E27FC236}">
                <a16:creationId xmlns:a16="http://schemas.microsoft.com/office/drawing/2014/main" id="{0FAD3640-F4C4-4B57-A183-4E600C4ABFD4}"/>
              </a:ext>
            </a:extLst>
          </p:cNvPr>
          <p:cNvCxnSpPr>
            <a:cxnSpLocks/>
          </p:cNvCxnSpPr>
          <p:nvPr/>
        </p:nvCxnSpPr>
        <p:spPr>
          <a:xfrm>
            <a:off x="4223839" y="2538637"/>
            <a:ext cx="6724650"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38" name="Straight Connector 1037">
            <a:extLst>
              <a:ext uri="{FF2B5EF4-FFF2-40B4-BE49-F238E27FC236}">
                <a16:creationId xmlns:a16="http://schemas.microsoft.com/office/drawing/2014/main" id="{24FD1CB4-7680-41C7-A51A-53C0E54AA2FE}"/>
              </a:ext>
            </a:extLst>
          </p:cNvPr>
          <p:cNvCxnSpPr>
            <a:cxnSpLocks/>
          </p:cNvCxnSpPr>
          <p:nvPr/>
        </p:nvCxnSpPr>
        <p:spPr>
          <a:xfrm flipV="1">
            <a:off x="4298559"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39" name="Straight Connector 1038">
            <a:extLst>
              <a:ext uri="{FF2B5EF4-FFF2-40B4-BE49-F238E27FC236}">
                <a16:creationId xmlns:a16="http://schemas.microsoft.com/office/drawing/2014/main" id="{64AC9881-0CF8-4915-95CB-E07A4191FFD6}"/>
              </a:ext>
            </a:extLst>
          </p:cNvPr>
          <p:cNvCxnSpPr>
            <a:cxnSpLocks/>
          </p:cNvCxnSpPr>
          <p:nvPr/>
        </p:nvCxnSpPr>
        <p:spPr>
          <a:xfrm flipV="1">
            <a:off x="5647795"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40" name="Straight Connector 1039">
            <a:extLst>
              <a:ext uri="{FF2B5EF4-FFF2-40B4-BE49-F238E27FC236}">
                <a16:creationId xmlns:a16="http://schemas.microsoft.com/office/drawing/2014/main" id="{C70BB16E-E0E4-497E-9247-E70ECC296EA4}"/>
              </a:ext>
            </a:extLst>
          </p:cNvPr>
          <p:cNvCxnSpPr>
            <a:cxnSpLocks/>
          </p:cNvCxnSpPr>
          <p:nvPr/>
        </p:nvCxnSpPr>
        <p:spPr>
          <a:xfrm flipV="1">
            <a:off x="6997031"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1" name="TextBox 1040">
            <a:extLst>
              <a:ext uri="{FF2B5EF4-FFF2-40B4-BE49-F238E27FC236}">
                <a16:creationId xmlns:a16="http://schemas.microsoft.com/office/drawing/2014/main" id="{3A797403-0008-41D9-9E64-AAE4FC2F44F3}"/>
              </a:ext>
            </a:extLst>
          </p:cNvPr>
          <p:cNvSpPr txBox="1"/>
          <p:nvPr/>
        </p:nvSpPr>
        <p:spPr>
          <a:xfrm>
            <a:off x="4241764" y="262947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1042" name="TextBox 1041">
            <a:extLst>
              <a:ext uri="{FF2B5EF4-FFF2-40B4-BE49-F238E27FC236}">
                <a16:creationId xmlns:a16="http://schemas.microsoft.com/office/drawing/2014/main" id="{34F93C50-C2EF-4883-B70D-CB22E06989A6}"/>
              </a:ext>
            </a:extLst>
          </p:cNvPr>
          <p:cNvSpPr txBox="1"/>
          <p:nvPr/>
        </p:nvSpPr>
        <p:spPr>
          <a:xfrm>
            <a:off x="5590515"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sp>
        <p:nvSpPr>
          <p:cNvPr id="1043" name="TextBox 1042">
            <a:extLst>
              <a:ext uri="{FF2B5EF4-FFF2-40B4-BE49-F238E27FC236}">
                <a16:creationId xmlns:a16="http://schemas.microsoft.com/office/drawing/2014/main" id="{46B14118-0142-459D-8FEF-89F4A80014BB}"/>
              </a:ext>
            </a:extLst>
          </p:cNvPr>
          <p:cNvSpPr txBox="1"/>
          <p:nvPr/>
        </p:nvSpPr>
        <p:spPr>
          <a:xfrm>
            <a:off x="6940877"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4</a:t>
            </a:r>
          </a:p>
        </p:txBody>
      </p:sp>
      <p:cxnSp>
        <p:nvCxnSpPr>
          <p:cNvPr id="1044" name="Straight Connector 1043">
            <a:extLst>
              <a:ext uri="{FF2B5EF4-FFF2-40B4-BE49-F238E27FC236}">
                <a16:creationId xmlns:a16="http://schemas.microsoft.com/office/drawing/2014/main" id="{56DD3F4E-A9B9-46DB-87EA-807099E466E2}"/>
              </a:ext>
            </a:extLst>
          </p:cNvPr>
          <p:cNvCxnSpPr>
            <a:cxnSpLocks/>
          </p:cNvCxnSpPr>
          <p:nvPr/>
        </p:nvCxnSpPr>
        <p:spPr>
          <a:xfrm flipV="1">
            <a:off x="8346267"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5" name="TextBox 1044">
            <a:extLst>
              <a:ext uri="{FF2B5EF4-FFF2-40B4-BE49-F238E27FC236}">
                <a16:creationId xmlns:a16="http://schemas.microsoft.com/office/drawing/2014/main" id="{25D993EA-9CFB-4B48-8B62-73553D3035E5}"/>
              </a:ext>
            </a:extLst>
          </p:cNvPr>
          <p:cNvSpPr txBox="1"/>
          <p:nvPr/>
        </p:nvSpPr>
        <p:spPr>
          <a:xfrm>
            <a:off x="8291239"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6</a:t>
            </a:r>
          </a:p>
        </p:txBody>
      </p:sp>
      <p:sp>
        <p:nvSpPr>
          <p:cNvPr id="1046" name="TextBox 1045">
            <a:extLst>
              <a:ext uri="{FF2B5EF4-FFF2-40B4-BE49-F238E27FC236}">
                <a16:creationId xmlns:a16="http://schemas.microsoft.com/office/drawing/2014/main" id="{CF3B5D59-9F4C-424F-B2C0-5F904BA215A6}"/>
              </a:ext>
            </a:extLst>
          </p:cNvPr>
          <p:cNvSpPr txBox="1"/>
          <p:nvPr/>
        </p:nvSpPr>
        <p:spPr>
          <a:xfrm>
            <a:off x="10911072" y="246489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1047" name="Straight Connector 1046">
            <a:extLst>
              <a:ext uri="{FF2B5EF4-FFF2-40B4-BE49-F238E27FC236}">
                <a16:creationId xmlns:a16="http://schemas.microsoft.com/office/drawing/2014/main" id="{888FF082-3050-4D38-A452-1B3AEE8BFE83}"/>
              </a:ext>
            </a:extLst>
          </p:cNvPr>
          <p:cNvCxnSpPr>
            <a:cxnSpLocks/>
          </p:cNvCxnSpPr>
          <p:nvPr/>
        </p:nvCxnSpPr>
        <p:spPr>
          <a:xfrm flipV="1">
            <a:off x="4973177"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8" name="TextBox 1047">
            <a:extLst>
              <a:ext uri="{FF2B5EF4-FFF2-40B4-BE49-F238E27FC236}">
                <a16:creationId xmlns:a16="http://schemas.microsoft.com/office/drawing/2014/main" id="{5201F97A-BAE5-43A9-8982-4AB332201956}"/>
              </a:ext>
            </a:extLst>
          </p:cNvPr>
          <p:cNvSpPr txBox="1"/>
          <p:nvPr/>
        </p:nvSpPr>
        <p:spPr>
          <a:xfrm>
            <a:off x="4915334"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cxnSp>
        <p:nvCxnSpPr>
          <p:cNvPr id="1049" name="Straight Connector 1048">
            <a:extLst>
              <a:ext uri="{FF2B5EF4-FFF2-40B4-BE49-F238E27FC236}">
                <a16:creationId xmlns:a16="http://schemas.microsoft.com/office/drawing/2014/main" id="{92F64885-DE3F-4F69-A2FA-AEBED24B6B56}"/>
              </a:ext>
            </a:extLst>
          </p:cNvPr>
          <p:cNvCxnSpPr>
            <a:cxnSpLocks/>
          </p:cNvCxnSpPr>
          <p:nvPr/>
        </p:nvCxnSpPr>
        <p:spPr>
          <a:xfrm flipV="1">
            <a:off x="6322413"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0" name="TextBox 1049">
            <a:extLst>
              <a:ext uri="{FF2B5EF4-FFF2-40B4-BE49-F238E27FC236}">
                <a16:creationId xmlns:a16="http://schemas.microsoft.com/office/drawing/2014/main" id="{6A069A0F-2F88-4B49-A525-5143FFE77232}"/>
              </a:ext>
            </a:extLst>
          </p:cNvPr>
          <p:cNvSpPr txBox="1"/>
          <p:nvPr/>
        </p:nvSpPr>
        <p:spPr>
          <a:xfrm>
            <a:off x="6265696"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cxnSp>
        <p:nvCxnSpPr>
          <p:cNvPr id="1051" name="Straight Connector 1050">
            <a:extLst>
              <a:ext uri="{FF2B5EF4-FFF2-40B4-BE49-F238E27FC236}">
                <a16:creationId xmlns:a16="http://schemas.microsoft.com/office/drawing/2014/main" id="{36C2367C-7F46-4E78-BD23-3E304A3E9E26}"/>
              </a:ext>
            </a:extLst>
          </p:cNvPr>
          <p:cNvCxnSpPr>
            <a:cxnSpLocks/>
          </p:cNvCxnSpPr>
          <p:nvPr/>
        </p:nvCxnSpPr>
        <p:spPr>
          <a:xfrm flipV="1">
            <a:off x="7671649"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2" name="TextBox 1051">
            <a:extLst>
              <a:ext uri="{FF2B5EF4-FFF2-40B4-BE49-F238E27FC236}">
                <a16:creationId xmlns:a16="http://schemas.microsoft.com/office/drawing/2014/main" id="{488FE363-1C6F-4F78-BF65-3A86D6944A7B}"/>
              </a:ext>
            </a:extLst>
          </p:cNvPr>
          <p:cNvSpPr txBox="1"/>
          <p:nvPr/>
        </p:nvSpPr>
        <p:spPr>
          <a:xfrm>
            <a:off x="7616058"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cxnSp>
        <p:nvCxnSpPr>
          <p:cNvPr id="1053" name="Straight Connector 1052">
            <a:extLst>
              <a:ext uri="{FF2B5EF4-FFF2-40B4-BE49-F238E27FC236}">
                <a16:creationId xmlns:a16="http://schemas.microsoft.com/office/drawing/2014/main" id="{914E0758-513E-468C-9A9E-0135EB41D65A}"/>
              </a:ext>
            </a:extLst>
          </p:cNvPr>
          <p:cNvCxnSpPr>
            <a:cxnSpLocks/>
          </p:cNvCxnSpPr>
          <p:nvPr/>
        </p:nvCxnSpPr>
        <p:spPr>
          <a:xfrm flipV="1">
            <a:off x="9020885"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4" name="TextBox 1053">
            <a:extLst>
              <a:ext uri="{FF2B5EF4-FFF2-40B4-BE49-F238E27FC236}">
                <a16:creationId xmlns:a16="http://schemas.microsoft.com/office/drawing/2014/main" id="{C6081227-9F2A-401F-86E4-1B08F7BBA771}"/>
              </a:ext>
            </a:extLst>
          </p:cNvPr>
          <p:cNvSpPr txBox="1"/>
          <p:nvPr/>
        </p:nvSpPr>
        <p:spPr>
          <a:xfrm>
            <a:off x="8966420"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7</a:t>
            </a:r>
          </a:p>
        </p:txBody>
      </p:sp>
      <p:cxnSp>
        <p:nvCxnSpPr>
          <p:cNvPr id="1055" name="Straight Connector 1054">
            <a:extLst>
              <a:ext uri="{FF2B5EF4-FFF2-40B4-BE49-F238E27FC236}">
                <a16:creationId xmlns:a16="http://schemas.microsoft.com/office/drawing/2014/main" id="{6A6AD78F-06F9-4919-93C0-96BA8BB2EC6A}"/>
              </a:ext>
            </a:extLst>
          </p:cNvPr>
          <p:cNvCxnSpPr>
            <a:cxnSpLocks/>
          </p:cNvCxnSpPr>
          <p:nvPr/>
        </p:nvCxnSpPr>
        <p:spPr>
          <a:xfrm flipV="1">
            <a:off x="9695503"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6" name="TextBox 1055">
            <a:extLst>
              <a:ext uri="{FF2B5EF4-FFF2-40B4-BE49-F238E27FC236}">
                <a16:creationId xmlns:a16="http://schemas.microsoft.com/office/drawing/2014/main" id="{A7AFF1D3-41D8-47EF-BF7F-10983A079024}"/>
              </a:ext>
            </a:extLst>
          </p:cNvPr>
          <p:cNvSpPr txBox="1"/>
          <p:nvPr/>
        </p:nvSpPr>
        <p:spPr>
          <a:xfrm>
            <a:off x="9641601"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8</a:t>
            </a:r>
          </a:p>
        </p:txBody>
      </p:sp>
      <p:cxnSp>
        <p:nvCxnSpPr>
          <p:cNvPr id="1057" name="Straight Connector 1056">
            <a:extLst>
              <a:ext uri="{FF2B5EF4-FFF2-40B4-BE49-F238E27FC236}">
                <a16:creationId xmlns:a16="http://schemas.microsoft.com/office/drawing/2014/main" id="{6B674DD6-A418-416B-860F-7A4E7AD78B05}"/>
              </a:ext>
            </a:extLst>
          </p:cNvPr>
          <p:cNvCxnSpPr>
            <a:cxnSpLocks/>
          </p:cNvCxnSpPr>
          <p:nvPr/>
        </p:nvCxnSpPr>
        <p:spPr>
          <a:xfrm flipV="1">
            <a:off x="10370117" y="248398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8" name="TextBox 1057">
            <a:extLst>
              <a:ext uri="{FF2B5EF4-FFF2-40B4-BE49-F238E27FC236}">
                <a16:creationId xmlns:a16="http://schemas.microsoft.com/office/drawing/2014/main" id="{5A663E9C-EEB3-4A24-9095-EE53E96C2782}"/>
              </a:ext>
            </a:extLst>
          </p:cNvPr>
          <p:cNvSpPr txBox="1"/>
          <p:nvPr/>
        </p:nvSpPr>
        <p:spPr>
          <a:xfrm>
            <a:off x="10316779"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9</a:t>
            </a:r>
          </a:p>
        </p:txBody>
      </p:sp>
      <p:cxnSp>
        <p:nvCxnSpPr>
          <p:cNvPr id="1059" name="Straight Connector 1058">
            <a:extLst>
              <a:ext uri="{FF2B5EF4-FFF2-40B4-BE49-F238E27FC236}">
                <a16:creationId xmlns:a16="http://schemas.microsoft.com/office/drawing/2014/main" id="{477102F1-DFD4-45EB-9128-E3D29533F6C0}"/>
              </a:ext>
            </a:extLst>
          </p:cNvPr>
          <p:cNvCxnSpPr>
            <a:cxnSpLocks/>
          </p:cNvCxnSpPr>
          <p:nvPr/>
        </p:nvCxnSpPr>
        <p:spPr>
          <a:xfrm flipV="1">
            <a:off x="429855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F3AF0BAE-C6ED-4537-8DD1-F21056D68C44}"/>
              </a:ext>
            </a:extLst>
          </p:cNvPr>
          <p:cNvCxnSpPr>
            <a:cxnSpLocks/>
          </p:cNvCxnSpPr>
          <p:nvPr/>
        </p:nvCxnSpPr>
        <p:spPr>
          <a:xfrm flipV="1">
            <a:off x="436437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1" name="Straight Connector 1060">
            <a:extLst>
              <a:ext uri="{FF2B5EF4-FFF2-40B4-BE49-F238E27FC236}">
                <a16:creationId xmlns:a16="http://schemas.microsoft.com/office/drawing/2014/main" id="{7626F98E-68CC-42DA-B53D-6CF4E6BA073E}"/>
              </a:ext>
            </a:extLst>
          </p:cNvPr>
          <p:cNvCxnSpPr>
            <a:cxnSpLocks/>
          </p:cNvCxnSpPr>
          <p:nvPr/>
        </p:nvCxnSpPr>
        <p:spPr>
          <a:xfrm flipV="1">
            <a:off x="443018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02ACB13C-9EE0-43D9-AD80-F93780FF1650}"/>
              </a:ext>
            </a:extLst>
          </p:cNvPr>
          <p:cNvCxnSpPr>
            <a:cxnSpLocks/>
          </p:cNvCxnSpPr>
          <p:nvPr/>
        </p:nvCxnSpPr>
        <p:spPr>
          <a:xfrm flipV="1">
            <a:off x="449600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3" name="Straight Connector 1062">
            <a:extLst>
              <a:ext uri="{FF2B5EF4-FFF2-40B4-BE49-F238E27FC236}">
                <a16:creationId xmlns:a16="http://schemas.microsoft.com/office/drawing/2014/main" id="{6A577A32-4921-4DF7-9C56-D37A7D47929B}"/>
              </a:ext>
            </a:extLst>
          </p:cNvPr>
          <p:cNvCxnSpPr>
            <a:cxnSpLocks/>
          </p:cNvCxnSpPr>
          <p:nvPr/>
        </p:nvCxnSpPr>
        <p:spPr>
          <a:xfrm flipV="1">
            <a:off x="456181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4" name="Straight Connector 1063">
            <a:extLst>
              <a:ext uri="{FF2B5EF4-FFF2-40B4-BE49-F238E27FC236}">
                <a16:creationId xmlns:a16="http://schemas.microsoft.com/office/drawing/2014/main" id="{B812CFFD-E770-4148-BBB4-99D968C59A9A}"/>
              </a:ext>
            </a:extLst>
          </p:cNvPr>
          <p:cNvCxnSpPr>
            <a:cxnSpLocks/>
          </p:cNvCxnSpPr>
          <p:nvPr/>
        </p:nvCxnSpPr>
        <p:spPr>
          <a:xfrm flipV="1">
            <a:off x="462762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5" name="Straight Connector 1064">
            <a:extLst>
              <a:ext uri="{FF2B5EF4-FFF2-40B4-BE49-F238E27FC236}">
                <a16:creationId xmlns:a16="http://schemas.microsoft.com/office/drawing/2014/main" id="{E5C6BA2C-8A6A-4B22-8F33-E8C30C0A9EAE}"/>
              </a:ext>
            </a:extLst>
          </p:cNvPr>
          <p:cNvCxnSpPr>
            <a:cxnSpLocks/>
          </p:cNvCxnSpPr>
          <p:nvPr/>
        </p:nvCxnSpPr>
        <p:spPr>
          <a:xfrm flipV="1">
            <a:off x="469344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6" name="Straight Connector 1065">
            <a:extLst>
              <a:ext uri="{FF2B5EF4-FFF2-40B4-BE49-F238E27FC236}">
                <a16:creationId xmlns:a16="http://schemas.microsoft.com/office/drawing/2014/main" id="{8EF8360C-E890-44D4-A90F-DF5B0905017A}"/>
              </a:ext>
            </a:extLst>
          </p:cNvPr>
          <p:cNvCxnSpPr>
            <a:cxnSpLocks/>
          </p:cNvCxnSpPr>
          <p:nvPr/>
        </p:nvCxnSpPr>
        <p:spPr>
          <a:xfrm flipV="1">
            <a:off x="475925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7" name="Straight Connector 1066">
            <a:extLst>
              <a:ext uri="{FF2B5EF4-FFF2-40B4-BE49-F238E27FC236}">
                <a16:creationId xmlns:a16="http://schemas.microsoft.com/office/drawing/2014/main" id="{9F43A3E8-D73A-4CEA-928D-54CB11FF4D87}"/>
              </a:ext>
            </a:extLst>
          </p:cNvPr>
          <p:cNvCxnSpPr>
            <a:cxnSpLocks/>
          </p:cNvCxnSpPr>
          <p:nvPr/>
        </p:nvCxnSpPr>
        <p:spPr>
          <a:xfrm flipV="1">
            <a:off x="482507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8" name="Straight Connector 1067">
            <a:extLst>
              <a:ext uri="{FF2B5EF4-FFF2-40B4-BE49-F238E27FC236}">
                <a16:creationId xmlns:a16="http://schemas.microsoft.com/office/drawing/2014/main" id="{7D776494-AC99-4BA0-B1EB-46D5287120B8}"/>
              </a:ext>
            </a:extLst>
          </p:cNvPr>
          <p:cNvCxnSpPr>
            <a:cxnSpLocks/>
          </p:cNvCxnSpPr>
          <p:nvPr/>
        </p:nvCxnSpPr>
        <p:spPr>
          <a:xfrm flipV="1">
            <a:off x="489088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9" name="Straight Connector 1068">
            <a:extLst>
              <a:ext uri="{FF2B5EF4-FFF2-40B4-BE49-F238E27FC236}">
                <a16:creationId xmlns:a16="http://schemas.microsoft.com/office/drawing/2014/main" id="{BE8A44D4-B340-4A05-A5CA-E39E20475F28}"/>
              </a:ext>
            </a:extLst>
          </p:cNvPr>
          <p:cNvCxnSpPr>
            <a:cxnSpLocks/>
          </p:cNvCxnSpPr>
          <p:nvPr/>
        </p:nvCxnSpPr>
        <p:spPr>
          <a:xfrm flipV="1">
            <a:off x="495669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0" name="Straight Connector 1069">
            <a:extLst>
              <a:ext uri="{FF2B5EF4-FFF2-40B4-BE49-F238E27FC236}">
                <a16:creationId xmlns:a16="http://schemas.microsoft.com/office/drawing/2014/main" id="{5977349E-7E70-459F-9882-34B150769C73}"/>
              </a:ext>
            </a:extLst>
          </p:cNvPr>
          <p:cNvCxnSpPr>
            <a:cxnSpLocks/>
          </p:cNvCxnSpPr>
          <p:nvPr/>
        </p:nvCxnSpPr>
        <p:spPr>
          <a:xfrm flipV="1">
            <a:off x="502251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1" name="Straight Connector 1070">
            <a:extLst>
              <a:ext uri="{FF2B5EF4-FFF2-40B4-BE49-F238E27FC236}">
                <a16:creationId xmlns:a16="http://schemas.microsoft.com/office/drawing/2014/main" id="{7A891D38-E3FD-4AB0-AD6C-C1958F0C5965}"/>
              </a:ext>
            </a:extLst>
          </p:cNvPr>
          <p:cNvCxnSpPr>
            <a:cxnSpLocks/>
          </p:cNvCxnSpPr>
          <p:nvPr/>
        </p:nvCxnSpPr>
        <p:spPr>
          <a:xfrm flipV="1">
            <a:off x="508832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2" name="Straight Connector 1071">
            <a:extLst>
              <a:ext uri="{FF2B5EF4-FFF2-40B4-BE49-F238E27FC236}">
                <a16:creationId xmlns:a16="http://schemas.microsoft.com/office/drawing/2014/main" id="{3710EDEF-3BB3-47DB-852D-3BD83DCAEB7B}"/>
              </a:ext>
            </a:extLst>
          </p:cNvPr>
          <p:cNvCxnSpPr>
            <a:cxnSpLocks/>
          </p:cNvCxnSpPr>
          <p:nvPr/>
        </p:nvCxnSpPr>
        <p:spPr>
          <a:xfrm flipV="1">
            <a:off x="515414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3" name="Straight Connector 1072">
            <a:extLst>
              <a:ext uri="{FF2B5EF4-FFF2-40B4-BE49-F238E27FC236}">
                <a16:creationId xmlns:a16="http://schemas.microsoft.com/office/drawing/2014/main" id="{5D9DEA79-02FB-497C-A77E-3FCBDA110DBB}"/>
              </a:ext>
            </a:extLst>
          </p:cNvPr>
          <p:cNvCxnSpPr>
            <a:cxnSpLocks/>
          </p:cNvCxnSpPr>
          <p:nvPr/>
        </p:nvCxnSpPr>
        <p:spPr>
          <a:xfrm flipV="1">
            <a:off x="5219955"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4" name="Straight Connector 1073">
            <a:extLst>
              <a:ext uri="{FF2B5EF4-FFF2-40B4-BE49-F238E27FC236}">
                <a16:creationId xmlns:a16="http://schemas.microsoft.com/office/drawing/2014/main" id="{213AC2E0-2031-4C6E-934B-AFE32533C411}"/>
              </a:ext>
            </a:extLst>
          </p:cNvPr>
          <p:cNvCxnSpPr>
            <a:cxnSpLocks/>
          </p:cNvCxnSpPr>
          <p:nvPr/>
        </p:nvCxnSpPr>
        <p:spPr>
          <a:xfrm flipV="1">
            <a:off x="5285769"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5" name="Straight Connector 1074">
            <a:extLst>
              <a:ext uri="{FF2B5EF4-FFF2-40B4-BE49-F238E27FC236}">
                <a16:creationId xmlns:a16="http://schemas.microsoft.com/office/drawing/2014/main" id="{1D98728C-38DD-4BA3-83D7-A371DE453517}"/>
              </a:ext>
            </a:extLst>
          </p:cNvPr>
          <p:cNvCxnSpPr>
            <a:cxnSpLocks/>
          </p:cNvCxnSpPr>
          <p:nvPr/>
        </p:nvCxnSpPr>
        <p:spPr>
          <a:xfrm flipV="1">
            <a:off x="5351583"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6" name="Straight Connector 1075">
            <a:extLst>
              <a:ext uri="{FF2B5EF4-FFF2-40B4-BE49-F238E27FC236}">
                <a16:creationId xmlns:a16="http://schemas.microsoft.com/office/drawing/2014/main" id="{47067401-621C-4126-A732-4680991F290B}"/>
              </a:ext>
            </a:extLst>
          </p:cNvPr>
          <p:cNvCxnSpPr>
            <a:cxnSpLocks/>
          </p:cNvCxnSpPr>
          <p:nvPr/>
        </p:nvCxnSpPr>
        <p:spPr>
          <a:xfrm flipV="1">
            <a:off x="5417397"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7" name="Straight Connector 1076">
            <a:extLst>
              <a:ext uri="{FF2B5EF4-FFF2-40B4-BE49-F238E27FC236}">
                <a16:creationId xmlns:a16="http://schemas.microsoft.com/office/drawing/2014/main" id="{73E36788-E8CD-44EC-9848-0A7AC9122A5D}"/>
              </a:ext>
            </a:extLst>
          </p:cNvPr>
          <p:cNvCxnSpPr>
            <a:cxnSpLocks/>
          </p:cNvCxnSpPr>
          <p:nvPr/>
        </p:nvCxnSpPr>
        <p:spPr>
          <a:xfrm flipV="1">
            <a:off x="548321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8" name="Straight Connector 1077">
            <a:extLst>
              <a:ext uri="{FF2B5EF4-FFF2-40B4-BE49-F238E27FC236}">
                <a16:creationId xmlns:a16="http://schemas.microsoft.com/office/drawing/2014/main" id="{8C54867E-4BE1-4ABF-91EA-935857689614}"/>
              </a:ext>
            </a:extLst>
          </p:cNvPr>
          <p:cNvCxnSpPr>
            <a:cxnSpLocks/>
          </p:cNvCxnSpPr>
          <p:nvPr/>
        </p:nvCxnSpPr>
        <p:spPr>
          <a:xfrm flipV="1">
            <a:off x="5549025"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9" name="Straight Connector 1078">
            <a:extLst>
              <a:ext uri="{FF2B5EF4-FFF2-40B4-BE49-F238E27FC236}">
                <a16:creationId xmlns:a16="http://schemas.microsoft.com/office/drawing/2014/main" id="{6FDB2EB2-2E64-4FA9-8D56-0DEA4175C793}"/>
              </a:ext>
            </a:extLst>
          </p:cNvPr>
          <p:cNvCxnSpPr>
            <a:cxnSpLocks/>
          </p:cNvCxnSpPr>
          <p:nvPr/>
        </p:nvCxnSpPr>
        <p:spPr>
          <a:xfrm flipV="1">
            <a:off x="5614839"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0" name="Straight Connector 1079">
            <a:extLst>
              <a:ext uri="{FF2B5EF4-FFF2-40B4-BE49-F238E27FC236}">
                <a16:creationId xmlns:a16="http://schemas.microsoft.com/office/drawing/2014/main" id="{6D80FBEE-94EF-4FE9-BDAA-E0A8046CFD62}"/>
              </a:ext>
            </a:extLst>
          </p:cNvPr>
          <p:cNvCxnSpPr>
            <a:cxnSpLocks/>
          </p:cNvCxnSpPr>
          <p:nvPr/>
        </p:nvCxnSpPr>
        <p:spPr>
          <a:xfrm flipV="1">
            <a:off x="5680653"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1" name="Straight Connector 1080">
            <a:extLst>
              <a:ext uri="{FF2B5EF4-FFF2-40B4-BE49-F238E27FC236}">
                <a16:creationId xmlns:a16="http://schemas.microsoft.com/office/drawing/2014/main" id="{BFCC4741-0D58-4FF6-9332-04374F8E07F1}"/>
              </a:ext>
            </a:extLst>
          </p:cNvPr>
          <p:cNvCxnSpPr>
            <a:cxnSpLocks/>
          </p:cNvCxnSpPr>
          <p:nvPr/>
        </p:nvCxnSpPr>
        <p:spPr>
          <a:xfrm flipV="1">
            <a:off x="5746467"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2" name="Straight Connector 1081">
            <a:extLst>
              <a:ext uri="{FF2B5EF4-FFF2-40B4-BE49-F238E27FC236}">
                <a16:creationId xmlns:a16="http://schemas.microsoft.com/office/drawing/2014/main" id="{942AAA46-D6BF-4E8C-A0E2-E9D9D356A23C}"/>
              </a:ext>
            </a:extLst>
          </p:cNvPr>
          <p:cNvCxnSpPr>
            <a:cxnSpLocks/>
          </p:cNvCxnSpPr>
          <p:nvPr/>
        </p:nvCxnSpPr>
        <p:spPr>
          <a:xfrm flipV="1">
            <a:off x="581228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3" name="Straight Connector 1082">
            <a:extLst>
              <a:ext uri="{FF2B5EF4-FFF2-40B4-BE49-F238E27FC236}">
                <a16:creationId xmlns:a16="http://schemas.microsoft.com/office/drawing/2014/main" id="{ABC8B6F0-7C71-4B1F-8B49-04DE3B332364}"/>
              </a:ext>
            </a:extLst>
          </p:cNvPr>
          <p:cNvCxnSpPr>
            <a:cxnSpLocks/>
          </p:cNvCxnSpPr>
          <p:nvPr/>
        </p:nvCxnSpPr>
        <p:spPr>
          <a:xfrm flipV="1">
            <a:off x="5878095"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4" name="Straight Connector 1083">
            <a:extLst>
              <a:ext uri="{FF2B5EF4-FFF2-40B4-BE49-F238E27FC236}">
                <a16:creationId xmlns:a16="http://schemas.microsoft.com/office/drawing/2014/main" id="{F2B3D52E-374D-4B7D-8A3B-19A9B8AE041E}"/>
              </a:ext>
            </a:extLst>
          </p:cNvPr>
          <p:cNvCxnSpPr>
            <a:cxnSpLocks/>
          </p:cNvCxnSpPr>
          <p:nvPr/>
        </p:nvCxnSpPr>
        <p:spPr>
          <a:xfrm flipV="1">
            <a:off x="5943909"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5" name="Straight Connector 1084">
            <a:extLst>
              <a:ext uri="{FF2B5EF4-FFF2-40B4-BE49-F238E27FC236}">
                <a16:creationId xmlns:a16="http://schemas.microsoft.com/office/drawing/2014/main" id="{B90131BE-42B9-438C-BCFC-8EC54FC479E2}"/>
              </a:ext>
            </a:extLst>
          </p:cNvPr>
          <p:cNvCxnSpPr>
            <a:cxnSpLocks/>
          </p:cNvCxnSpPr>
          <p:nvPr/>
        </p:nvCxnSpPr>
        <p:spPr>
          <a:xfrm flipV="1">
            <a:off x="6009723"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6" name="Straight Connector 1085">
            <a:extLst>
              <a:ext uri="{FF2B5EF4-FFF2-40B4-BE49-F238E27FC236}">
                <a16:creationId xmlns:a16="http://schemas.microsoft.com/office/drawing/2014/main" id="{4E433E46-1A8C-4567-9001-098CA2CE2A11}"/>
              </a:ext>
            </a:extLst>
          </p:cNvPr>
          <p:cNvCxnSpPr>
            <a:cxnSpLocks/>
          </p:cNvCxnSpPr>
          <p:nvPr/>
        </p:nvCxnSpPr>
        <p:spPr>
          <a:xfrm flipV="1">
            <a:off x="6075537"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7" name="Straight Connector 1086">
            <a:extLst>
              <a:ext uri="{FF2B5EF4-FFF2-40B4-BE49-F238E27FC236}">
                <a16:creationId xmlns:a16="http://schemas.microsoft.com/office/drawing/2014/main" id="{FDEF4252-03D3-4E49-B605-8543973FC37D}"/>
              </a:ext>
            </a:extLst>
          </p:cNvPr>
          <p:cNvCxnSpPr>
            <a:cxnSpLocks/>
          </p:cNvCxnSpPr>
          <p:nvPr/>
        </p:nvCxnSpPr>
        <p:spPr>
          <a:xfrm flipV="1">
            <a:off x="614135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8" name="Straight Connector 1087">
            <a:extLst>
              <a:ext uri="{FF2B5EF4-FFF2-40B4-BE49-F238E27FC236}">
                <a16:creationId xmlns:a16="http://schemas.microsoft.com/office/drawing/2014/main" id="{AF5345C1-286F-47EB-BA2F-26DB352371C6}"/>
              </a:ext>
            </a:extLst>
          </p:cNvPr>
          <p:cNvCxnSpPr>
            <a:cxnSpLocks/>
          </p:cNvCxnSpPr>
          <p:nvPr/>
        </p:nvCxnSpPr>
        <p:spPr>
          <a:xfrm flipV="1">
            <a:off x="620716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9" name="Straight Connector 1088">
            <a:extLst>
              <a:ext uri="{FF2B5EF4-FFF2-40B4-BE49-F238E27FC236}">
                <a16:creationId xmlns:a16="http://schemas.microsoft.com/office/drawing/2014/main" id="{6015F1F7-4CA2-4BDA-BCE4-B13CE3268381}"/>
              </a:ext>
            </a:extLst>
          </p:cNvPr>
          <p:cNvCxnSpPr>
            <a:cxnSpLocks/>
          </p:cNvCxnSpPr>
          <p:nvPr/>
        </p:nvCxnSpPr>
        <p:spPr>
          <a:xfrm flipV="1">
            <a:off x="627297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0" name="Straight Connector 1089">
            <a:extLst>
              <a:ext uri="{FF2B5EF4-FFF2-40B4-BE49-F238E27FC236}">
                <a16:creationId xmlns:a16="http://schemas.microsoft.com/office/drawing/2014/main" id="{F567CCE8-4BF0-484F-AFF7-97ACA9FDC900}"/>
              </a:ext>
            </a:extLst>
          </p:cNvPr>
          <p:cNvCxnSpPr>
            <a:cxnSpLocks/>
          </p:cNvCxnSpPr>
          <p:nvPr/>
        </p:nvCxnSpPr>
        <p:spPr>
          <a:xfrm flipV="1">
            <a:off x="633879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1" name="Straight Connector 1090">
            <a:extLst>
              <a:ext uri="{FF2B5EF4-FFF2-40B4-BE49-F238E27FC236}">
                <a16:creationId xmlns:a16="http://schemas.microsoft.com/office/drawing/2014/main" id="{0DEC5068-062B-4BD5-A6D1-6E76EDA603DE}"/>
              </a:ext>
            </a:extLst>
          </p:cNvPr>
          <p:cNvCxnSpPr>
            <a:cxnSpLocks/>
          </p:cNvCxnSpPr>
          <p:nvPr/>
        </p:nvCxnSpPr>
        <p:spPr>
          <a:xfrm flipV="1">
            <a:off x="640460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2" name="Straight Connector 1091">
            <a:extLst>
              <a:ext uri="{FF2B5EF4-FFF2-40B4-BE49-F238E27FC236}">
                <a16:creationId xmlns:a16="http://schemas.microsoft.com/office/drawing/2014/main" id="{CD52C9CA-DB8B-468F-9E7D-EA7881CDA17B}"/>
              </a:ext>
            </a:extLst>
          </p:cNvPr>
          <p:cNvCxnSpPr>
            <a:cxnSpLocks/>
          </p:cNvCxnSpPr>
          <p:nvPr/>
        </p:nvCxnSpPr>
        <p:spPr>
          <a:xfrm flipV="1">
            <a:off x="647042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3" name="Straight Connector 1092">
            <a:extLst>
              <a:ext uri="{FF2B5EF4-FFF2-40B4-BE49-F238E27FC236}">
                <a16:creationId xmlns:a16="http://schemas.microsoft.com/office/drawing/2014/main" id="{10F9C177-14ED-4C43-8A19-5707A45E93D8}"/>
              </a:ext>
            </a:extLst>
          </p:cNvPr>
          <p:cNvCxnSpPr>
            <a:cxnSpLocks/>
          </p:cNvCxnSpPr>
          <p:nvPr/>
        </p:nvCxnSpPr>
        <p:spPr>
          <a:xfrm flipV="1">
            <a:off x="653623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4" name="Straight Connector 1093">
            <a:extLst>
              <a:ext uri="{FF2B5EF4-FFF2-40B4-BE49-F238E27FC236}">
                <a16:creationId xmlns:a16="http://schemas.microsoft.com/office/drawing/2014/main" id="{6FFAEAC0-7CC2-427E-8E2D-BCB5110FD719}"/>
              </a:ext>
            </a:extLst>
          </p:cNvPr>
          <p:cNvCxnSpPr>
            <a:cxnSpLocks/>
          </p:cNvCxnSpPr>
          <p:nvPr/>
        </p:nvCxnSpPr>
        <p:spPr>
          <a:xfrm flipV="1">
            <a:off x="660204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5" name="Straight Connector 1094">
            <a:extLst>
              <a:ext uri="{FF2B5EF4-FFF2-40B4-BE49-F238E27FC236}">
                <a16:creationId xmlns:a16="http://schemas.microsoft.com/office/drawing/2014/main" id="{931A327B-1D33-4879-8B00-029C176A7F99}"/>
              </a:ext>
            </a:extLst>
          </p:cNvPr>
          <p:cNvCxnSpPr>
            <a:cxnSpLocks/>
          </p:cNvCxnSpPr>
          <p:nvPr/>
        </p:nvCxnSpPr>
        <p:spPr>
          <a:xfrm flipV="1">
            <a:off x="666786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6" name="Straight Connector 1095">
            <a:extLst>
              <a:ext uri="{FF2B5EF4-FFF2-40B4-BE49-F238E27FC236}">
                <a16:creationId xmlns:a16="http://schemas.microsoft.com/office/drawing/2014/main" id="{F57460D7-E0F6-4FFE-8F1D-0ECB099C1D68}"/>
              </a:ext>
            </a:extLst>
          </p:cNvPr>
          <p:cNvCxnSpPr>
            <a:cxnSpLocks/>
          </p:cNvCxnSpPr>
          <p:nvPr/>
        </p:nvCxnSpPr>
        <p:spPr>
          <a:xfrm flipV="1">
            <a:off x="673367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7" name="Straight Connector 1096">
            <a:extLst>
              <a:ext uri="{FF2B5EF4-FFF2-40B4-BE49-F238E27FC236}">
                <a16:creationId xmlns:a16="http://schemas.microsoft.com/office/drawing/2014/main" id="{BFCB9B2C-D14E-4FCE-A05D-61675F11F5BB}"/>
              </a:ext>
            </a:extLst>
          </p:cNvPr>
          <p:cNvCxnSpPr>
            <a:cxnSpLocks/>
          </p:cNvCxnSpPr>
          <p:nvPr/>
        </p:nvCxnSpPr>
        <p:spPr>
          <a:xfrm flipV="1">
            <a:off x="679949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8" name="Straight Connector 1097">
            <a:extLst>
              <a:ext uri="{FF2B5EF4-FFF2-40B4-BE49-F238E27FC236}">
                <a16:creationId xmlns:a16="http://schemas.microsoft.com/office/drawing/2014/main" id="{6AF801EA-2552-4305-ABFE-B4B8DE5B3F7C}"/>
              </a:ext>
            </a:extLst>
          </p:cNvPr>
          <p:cNvCxnSpPr>
            <a:cxnSpLocks/>
          </p:cNvCxnSpPr>
          <p:nvPr/>
        </p:nvCxnSpPr>
        <p:spPr>
          <a:xfrm flipV="1">
            <a:off x="686530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9" name="Straight Connector 1098">
            <a:extLst>
              <a:ext uri="{FF2B5EF4-FFF2-40B4-BE49-F238E27FC236}">
                <a16:creationId xmlns:a16="http://schemas.microsoft.com/office/drawing/2014/main" id="{C6089461-2979-4B9D-BD53-2F2F0AEFA648}"/>
              </a:ext>
            </a:extLst>
          </p:cNvPr>
          <p:cNvCxnSpPr>
            <a:cxnSpLocks/>
          </p:cNvCxnSpPr>
          <p:nvPr/>
        </p:nvCxnSpPr>
        <p:spPr>
          <a:xfrm flipV="1">
            <a:off x="693111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0" name="Straight Connector 1099">
            <a:extLst>
              <a:ext uri="{FF2B5EF4-FFF2-40B4-BE49-F238E27FC236}">
                <a16:creationId xmlns:a16="http://schemas.microsoft.com/office/drawing/2014/main" id="{5CE2D15F-0243-4000-9F07-9272ADE05A88}"/>
              </a:ext>
            </a:extLst>
          </p:cNvPr>
          <p:cNvCxnSpPr>
            <a:cxnSpLocks/>
          </p:cNvCxnSpPr>
          <p:nvPr/>
        </p:nvCxnSpPr>
        <p:spPr>
          <a:xfrm flipV="1">
            <a:off x="699693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1" name="Straight Connector 1100">
            <a:extLst>
              <a:ext uri="{FF2B5EF4-FFF2-40B4-BE49-F238E27FC236}">
                <a16:creationId xmlns:a16="http://schemas.microsoft.com/office/drawing/2014/main" id="{B053811C-ED05-45CB-BE04-E3B61308FDB6}"/>
              </a:ext>
            </a:extLst>
          </p:cNvPr>
          <p:cNvCxnSpPr>
            <a:cxnSpLocks/>
          </p:cNvCxnSpPr>
          <p:nvPr/>
        </p:nvCxnSpPr>
        <p:spPr>
          <a:xfrm flipV="1">
            <a:off x="706274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2" name="Straight Connector 1101">
            <a:extLst>
              <a:ext uri="{FF2B5EF4-FFF2-40B4-BE49-F238E27FC236}">
                <a16:creationId xmlns:a16="http://schemas.microsoft.com/office/drawing/2014/main" id="{75A3AC64-DDEC-4EF9-A795-F9E98DE8F2A0}"/>
              </a:ext>
            </a:extLst>
          </p:cNvPr>
          <p:cNvCxnSpPr>
            <a:cxnSpLocks/>
          </p:cNvCxnSpPr>
          <p:nvPr/>
        </p:nvCxnSpPr>
        <p:spPr>
          <a:xfrm flipV="1">
            <a:off x="712856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3" name="Straight Connector 1102">
            <a:extLst>
              <a:ext uri="{FF2B5EF4-FFF2-40B4-BE49-F238E27FC236}">
                <a16:creationId xmlns:a16="http://schemas.microsoft.com/office/drawing/2014/main" id="{97ADF460-E0B9-46EB-AEF6-5DC5A856B4B4}"/>
              </a:ext>
            </a:extLst>
          </p:cNvPr>
          <p:cNvCxnSpPr>
            <a:cxnSpLocks/>
          </p:cNvCxnSpPr>
          <p:nvPr/>
        </p:nvCxnSpPr>
        <p:spPr>
          <a:xfrm flipV="1">
            <a:off x="719437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4" name="Straight Connector 1103">
            <a:extLst>
              <a:ext uri="{FF2B5EF4-FFF2-40B4-BE49-F238E27FC236}">
                <a16:creationId xmlns:a16="http://schemas.microsoft.com/office/drawing/2014/main" id="{9BC1A1A7-6EBC-4ED2-80E6-3B5D45D6E8E1}"/>
              </a:ext>
            </a:extLst>
          </p:cNvPr>
          <p:cNvCxnSpPr>
            <a:cxnSpLocks/>
          </p:cNvCxnSpPr>
          <p:nvPr/>
        </p:nvCxnSpPr>
        <p:spPr>
          <a:xfrm flipV="1">
            <a:off x="726018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5" name="Straight Connector 1104">
            <a:extLst>
              <a:ext uri="{FF2B5EF4-FFF2-40B4-BE49-F238E27FC236}">
                <a16:creationId xmlns:a16="http://schemas.microsoft.com/office/drawing/2014/main" id="{5253C5A2-35A3-4707-AB43-E0A678E95C77}"/>
              </a:ext>
            </a:extLst>
          </p:cNvPr>
          <p:cNvCxnSpPr>
            <a:cxnSpLocks/>
          </p:cNvCxnSpPr>
          <p:nvPr/>
        </p:nvCxnSpPr>
        <p:spPr>
          <a:xfrm flipV="1">
            <a:off x="732600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6" name="Straight Connector 1105">
            <a:extLst>
              <a:ext uri="{FF2B5EF4-FFF2-40B4-BE49-F238E27FC236}">
                <a16:creationId xmlns:a16="http://schemas.microsoft.com/office/drawing/2014/main" id="{FC9E5336-3142-4286-8ACD-785CD7BD7A18}"/>
              </a:ext>
            </a:extLst>
          </p:cNvPr>
          <p:cNvCxnSpPr>
            <a:cxnSpLocks/>
          </p:cNvCxnSpPr>
          <p:nvPr/>
        </p:nvCxnSpPr>
        <p:spPr>
          <a:xfrm flipV="1">
            <a:off x="739181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7" name="Straight Connector 1106">
            <a:extLst>
              <a:ext uri="{FF2B5EF4-FFF2-40B4-BE49-F238E27FC236}">
                <a16:creationId xmlns:a16="http://schemas.microsoft.com/office/drawing/2014/main" id="{EF189DD4-B02E-4F98-B261-0204FA43A1D3}"/>
              </a:ext>
            </a:extLst>
          </p:cNvPr>
          <p:cNvCxnSpPr>
            <a:cxnSpLocks/>
          </p:cNvCxnSpPr>
          <p:nvPr/>
        </p:nvCxnSpPr>
        <p:spPr>
          <a:xfrm flipV="1">
            <a:off x="745763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8" name="Straight Connector 1107">
            <a:extLst>
              <a:ext uri="{FF2B5EF4-FFF2-40B4-BE49-F238E27FC236}">
                <a16:creationId xmlns:a16="http://schemas.microsoft.com/office/drawing/2014/main" id="{F92BAF68-0BC1-4F1F-9142-F0FB8E33A1DB}"/>
              </a:ext>
            </a:extLst>
          </p:cNvPr>
          <p:cNvCxnSpPr>
            <a:cxnSpLocks/>
          </p:cNvCxnSpPr>
          <p:nvPr/>
        </p:nvCxnSpPr>
        <p:spPr>
          <a:xfrm flipV="1">
            <a:off x="752344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9" name="Straight Connector 1108">
            <a:extLst>
              <a:ext uri="{FF2B5EF4-FFF2-40B4-BE49-F238E27FC236}">
                <a16:creationId xmlns:a16="http://schemas.microsoft.com/office/drawing/2014/main" id="{3E9D86CA-4C9C-49DF-B7DE-12EE07EB735B}"/>
              </a:ext>
            </a:extLst>
          </p:cNvPr>
          <p:cNvCxnSpPr>
            <a:cxnSpLocks/>
          </p:cNvCxnSpPr>
          <p:nvPr/>
        </p:nvCxnSpPr>
        <p:spPr>
          <a:xfrm flipV="1">
            <a:off x="758925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0" name="Straight Connector 1109">
            <a:extLst>
              <a:ext uri="{FF2B5EF4-FFF2-40B4-BE49-F238E27FC236}">
                <a16:creationId xmlns:a16="http://schemas.microsoft.com/office/drawing/2014/main" id="{893DD2C9-B4F7-4614-A914-F6323311F63B}"/>
              </a:ext>
            </a:extLst>
          </p:cNvPr>
          <p:cNvCxnSpPr>
            <a:cxnSpLocks/>
          </p:cNvCxnSpPr>
          <p:nvPr/>
        </p:nvCxnSpPr>
        <p:spPr>
          <a:xfrm flipV="1">
            <a:off x="765507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1" name="Straight Connector 1110">
            <a:extLst>
              <a:ext uri="{FF2B5EF4-FFF2-40B4-BE49-F238E27FC236}">
                <a16:creationId xmlns:a16="http://schemas.microsoft.com/office/drawing/2014/main" id="{E662CDCF-CB9C-4A19-9E3A-1EDE73E4F645}"/>
              </a:ext>
            </a:extLst>
          </p:cNvPr>
          <p:cNvCxnSpPr>
            <a:cxnSpLocks/>
          </p:cNvCxnSpPr>
          <p:nvPr/>
        </p:nvCxnSpPr>
        <p:spPr>
          <a:xfrm flipV="1">
            <a:off x="772088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2" name="Straight Connector 1111">
            <a:extLst>
              <a:ext uri="{FF2B5EF4-FFF2-40B4-BE49-F238E27FC236}">
                <a16:creationId xmlns:a16="http://schemas.microsoft.com/office/drawing/2014/main" id="{A18542E8-23B0-4189-8FBE-817C90277690}"/>
              </a:ext>
            </a:extLst>
          </p:cNvPr>
          <p:cNvCxnSpPr>
            <a:cxnSpLocks/>
          </p:cNvCxnSpPr>
          <p:nvPr/>
        </p:nvCxnSpPr>
        <p:spPr>
          <a:xfrm flipV="1">
            <a:off x="778670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3" name="Straight Connector 1112">
            <a:extLst>
              <a:ext uri="{FF2B5EF4-FFF2-40B4-BE49-F238E27FC236}">
                <a16:creationId xmlns:a16="http://schemas.microsoft.com/office/drawing/2014/main" id="{FDD39D3E-D5CE-4C57-A3A5-850421A3DEA8}"/>
              </a:ext>
            </a:extLst>
          </p:cNvPr>
          <p:cNvCxnSpPr>
            <a:cxnSpLocks/>
          </p:cNvCxnSpPr>
          <p:nvPr/>
        </p:nvCxnSpPr>
        <p:spPr>
          <a:xfrm flipV="1">
            <a:off x="785251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4" name="Straight Connector 1113">
            <a:extLst>
              <a:ext uri="{FF2B5EF4-FFF2-40B4-BE49-F238E27FC236}">
                <a16:creationId xmlns:a16="http://schemas.microsoft.com/office/drawing/2014/main" id="{B7B734F2-5541-4D53-9B89-22BE0167EC3D}"/>
              </a:ext>
            </a:extLst>
          </p:cNvPr>
          <p:cNvCxnSpPr>
            <a:cxnSpLocks/>
          </p:cNvCxnSpPr>
          <p:nvPr/>
        </p:nvCxnSpPr>
        <p:spPr>
          <a:xfrm flipV="1">
            <a:off x="791832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5" name="Straight Connector 1114">
            <a:extLst>
              <a:ext uri="{FF2B5EF4-FFF2-40B4-BE49-F238E27FC236}">
                <a16:creationId xmlns:a16="http://schemas.microsoft.com/office/drawing/2014/main" id="{8312D741-A4D4-45A0-8FE1-91DD1E2EF724}"/>
              </a:ext>
            </a:extLst>
          </p:cNvPr>
          <p:cNvCxnSpPr>
            <a:cxnSpLocks/>
          </p:cNvCxnSpPr>
          <p:nvPr/>
        </p:nvCxnSpPr>
        <p:spPr>
          <a:xfrm flipV="1">
            <a:off x="798414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6" name="Straight Connector 1115">
            <a:extLst>
              <a:ext uri="{FF2B5EF4-FFF2-40B4-BE49-F238E27FC236}">
                <a16:creationId xmlns:a16="http://schemas.microsoft.com/office/drawing/2014/main" id="{4F3398EC-EADD-4197-9605-66916A0517E9}"/>
              </a:ext>
            </a:extLst>
          </p:cNvPr>
          <p:cNvCxnSpPr>
            <a:cxnSpLocks/>
          </p:cNvCxnSpPr>
          <p:nvPr/>
        </p:nvCxnSpPr>
        <p:spPr>
          <a:xfrm flipV="1">
            <a:off x="804995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7" name="Straight Connector 1116">
            <a:extLst>
              <a:ext uri="{FF2B5EF4-FFF2-40B4-BE49-F238E27FC236}">
                <a16:creationId xmlns:a16="http://schemas.microsoft.com/office/drawing/2014/main" id="{1EA5D366-57C9-4E08-8543-EF4C113B36AB}"/>
              </a:ext>
            </a:extLst>
          </p:cNvPr>
          <p:cNvCxnSpPr>
            <a:cxnSpLocks/>
          </p:cNvCxnSpPr>
          <p:nvPr/>
        </p:nvCxnSpPr>
        <p:spPr>
          <a:xfrm flipV="1">
            <a:off x="811577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8" name="Straight Connector 1117">
            <a:extLst>
              <a:ext uri="{FF2B5EF4-FFF2-40B4-BE49-F238E27FC236}">
                <a16:creationId xmlns:a16="http://schemas.microsoft.com/office/drawing/2014/main" id="{1C75D5A6-1BBD-4C82-99A3-AAD5F3D34DEE}"/>
              </a:ext>
            </a:extLst>
          </p:cNvPr>
          <p:cNvCxnSpPr>
            <a:cxnSpLocks/>
          </p:cNvCxnSpPr>
          <p:nvPr/>
        </p:nvCxnSpPr>
        <p:spPr>
          <a:xfrm flipV="1">
            <a:off x="818158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9" name="Straight Connector 1118">
            <a:extLst>
              <a:ext uri="{FF2B5EF4-FFF2-40B4-BE49-F238E27FC236}">
                <a16:creationId xmlns:a16="http://schemas.microsoft.com/office/drawing/2014/main" id="{7280DF8E-3A7B-459C-8662-3B907BF89F00}"/>
              </a:ext>
            </a:extLst>
          </p:cNvPr>
          <p:cNvCxnSpPr>
            <a:cxnSpLocks/>
          </p:cNvCxnSpPr>
          <p:nvPr/>
        </p:nvCxnSpPr>
        <p:spPr>
          <a:xfrm flipV="1">
            <a:off x="824739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0" name="Straight Connector 1119">
            <a:extLst>
              <a:ext uri="{FF2B5EF4-FFF2-40B4-BE49-F238E27FC236}">
                <a16:creationId xmlns:a16="http://schemas.microsoft.com/office/drawing/2014/main" id="{C2D0B647-1842-4C5D-87FB-A898851862C1}"/>
              </a:ext>
            </a:extLst>
          </p:cNvPr>
          <p:cNvCxnSpPr>
            <a:cxnSpLocks/>
          </p:cNvCxnSpPr>
          <p:nvPr/>
        </p:nvCxnSpPr>
        <p:spPr>
          <a:xfrm flipV="1">
            <a:off x="831321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1" name="Straight Connector 1120">
            <a:extLst>
              <a:ext uri="{FF2B5EF4-FFF2-40B4-BE49-F238E27FC236}">
                <a16:creationId xmlns:a16="http://schemas.microsoft.com/office/drawing/2014/main" id="{98F7B26C-CCC9-4571-8554-740D4D457311}"/>
              </a:ext>
            </a:extLst>
          </p:cNvPr>
          <p:cNvCxnSpPr>
            <a:cxnSpLocks/>
          </p:cNvCxnSpPr>
          <p:nvPr/>
        </p:nvCxnSpPr>
        <p:spPr>
          <a:xfrm flipV="1">
            <a:off x="837902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2" name="Straight Connector 1121">
            <a:extLst>
              <a:ext uri="{FF2B5EF4-FFF2-40B4-BE49-F238E27FC236}">
                <a16:creationId xmlns:a16="http://schemas.microsoft.com/office/drawing/2014/main" id="{5B4D0FAB-F7CA-4761-8D75-22858FC85ADD}"/>
              </a:ext>
            </a:extLst>
          </p:cNvPr>
          <p:cNvCxnSpPr>
            <a:cxnSpLocks/>
          </p:cNvCxnSpPr>
          <p:nvPr/>
        </p:nvCxnSpPr>
        <p:spPr>
          <a:xfrm flipV="1">
            <a:off x="844484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3" name="Straight Connector 1122">
            <a:extLst>
              <a:ext uri="{FF2B5EF4-FFF2-40B4-BE49-F238E27FC236}">
                <a16:creationId xmlns:a16="http://schemas.microsoft.com/office/drawing/2014/main" id="{2C591D81-484C-4380-9B8D-1012DABC50A6}"/>
              </a:ext>
            </a:extLst>
          </p:cNvPr>
          <p:cNvCxnSpPr>
            <a:cxnSpLocks/>
          </p:cNvCxnSpPr>
          <p:nvPr/>
        </p:nvCxnSpPr>
        <p:spPr>
          <a:xfrm flipV="1">
            <a:off x="851065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4" name="Straight Connector 1123">
            <a:extLst>
              <a:ext uri="{FF2B5EF4-FFF2-40B4-BE49-F238E27FC236}">
                <a16:creationId xmlns:a16="http://schemas.microsoft.com/office/drawing/2014/main" id="{13ED0DFC-0E93-4D23-BB8A-AF9C6EB8BE32}"/>
              </a:ext>
            </a:extLst>
          </p:cNvPr>
          <p:cNvCxnSpPr>
            <a:cxnSpLocks/>
          </p:cNvCxnSpPr>
          <p:nvPr/>
        </p:nvCxnSpPr>
        <p:spPr>
          <a:xfrm flipV="1">
            <a:off x="857646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5" name="Straight Connector 1124">
            <a:extLst>
              <a:ext uri="{FF2B5EF4-FFF2-40B4-BE49-F238E27FC236}">
                <a16:creationId xmlns:a16="http://schemas.microsoft.com/office/drawing/2014/main" id="{C0FBD1E4-F56A-4A8F-BB7D-48531D2A37F2}"/>
              </a:ext>
            </a:extLst>
          </p:cNvPr>
          <p:cNvCxnSpPr>
            <a:cxnSpLocks/>
          </p:cNvCxnSpPr>
          <p:nvPr/>
        </p:nvCxnSpPr>
        <p:spPr>
          <a:xfrm flipV="1">
            <a:off x="864228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6" name="Straight Connector 1125">
            <a:extLst>
              <a:ext uri="{FF2B5EF4-FFF2-40B4-BE49-F238E27FC236}">
                <a16:creationId xmlns:a16="http://schemas.microsoft.com/office/drawing/2014/main" id="{057E7590-37C6-4A9F-B5FC-3E416392F09A}"/>
              </a:ext>
            </a:extLst>
          </p:cNvPr>
          <p:cNvCxnSpPr>
            <a:cxnSpLocks/>
          </p:cNvCxnSpPr>
          <p:nvPr/>
        </p:nvCxnSpPr>
        <p:spPr>
          <a:xfrm flipV="1">
            <a:off x="870809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7" name="Straight Connector 1126">
            <a:extLst>
              <a:ext uri="{FF2B5EF4-FFF2-40B4-BE49-F238E27FC236}">
                <a16:creationId xmlns:a16="http://schemas.microsoft.com/office/drawing/2014/main" id="{30500FA4-FDF2-41D4-9130-F7B4F5EF26F8}"/>
              </a:ext>
            </a:extLst>
          </p:cNvPr>
          <p:cNvCxnSpPr>
            <a:cxnSpLocks/>
          </p:cNvCxnSpPr>
          <p:nvPr/>
        </p:nvCxnSpPr>
        <p:spPr>
          <a:xfrm flipV="1">
            <a:off x="877391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8" name="Straight Connector 1127">
            <a:extLst>
              <a:ext uri="{FF2B5EF4-FFF2-40B4-BE49-F238E27FC236}">
                <a16:creationId xmlns:a16="http://schemas.microsoft.com/office/drawing/2014/main" id="{1739A5CF-53A1-407E-92CD-ABBA376311B9}"/>
              </a:ext>
            </a:extLst>
          </p:cNvPr>
          <p:cNvCxnSpPr>
            <a:cxnSpLocks/>
          </p:cNvCxnSpPr>
          <p:nvPr/>
        </p:nvCxnSpPr>
        <p:spPr>
          <a:xfrm flipV="1">
            <a:off x="883972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9" name="Straight Connector 1128">
            <a:extLst>
              <a:ext uri="{FF2B5EF4-FFF2-40B4-BE49-F238E27FC236}">
                <a16:creationId xmlns:a16="http://schemas.microsoft.com/office/drawing/2014/main" id="{754F9373-E57E-486B-9DB9-E8B783F79200}"/>
              </a:ext>
            </a:extLst>
          </p:cNvPr>
          <p:cNvCxnSpPr>
            <a:cxnSpLocks/>
          </p:cNvCxnSpPr>
          <p:nvPr/>
        </p:nvCxnSpPr>
        <p:spPr>
          <a:xfrm flipV="1">
            <a:off x="890553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0" name="Straight Connector 1129">
            <a:extLst>
              <a:ext uri="{FF2B5EF4-FFF2-40B4-BE49-F238E27FC236}">
                <a16:creationId xmlns:a16="http://schemas.microsoft.com/office/drawing/2014/main" id="{01A3F251-C88C-4C21-A8C4-FFCC4237A66C}"/>
              </a:ext>
            </a:extLst>
          </p:cNvPr>
          <p:cNvCxnSpPr>
            <a:cxnSpLocks/>
          </p:cNvCxnSpPr>
          <p:nvPr/>
        </p:nvCxnSpPr>
        <p:spPr>
          <a:xfrm flipV="1">
            <a:off x="897135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1130">
            <a:extLst>
              <a:ext uri="{FF2B5EF4-FFF2-40B4-BE49-F238E27FC236}">
                <a16:creationId xmlns:a16="http://schemas.microsoft.com/office/drawing/2014/main" id="{CF1C41D2-4A2E-4727-977E-2A6F3DCA8C84}"/>
              </a:ext>
            </a:extLst>
          </p:cNvPr>
          <p:cNvCxnSpPr>
            <a:cxnSpLocks/>
          </p:cNvCxnSpPr>
          <p:nvPr/>
        </p:nvCxnSpPr>
        <p:spPr>
          <a:xfrm flipV="1">
            <a:off x="903716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1131">
            <a:extLst>
              <a:ext uri="{FF2B5EF4-FFF2-40B4-BE49-F238E27FC236}">
                <a16:creationId xmlns:a16="http://schemas.microsoft.com/office/drawing/2014/main" id="{BF03ABD3-CA56-48E9-8E38-1E6051B93559}"/>
              </a:ext>
            </a:extLst>
          </p:cNvPr>
          <p:cNvCxnSpPr>
            <a:cxnSpLocks/>
          </p:cNvCxnSpPr>
          <p:nvPr/>
        </p:nvCxnSpPr>
        <p:spPr>
          <a:xfrm flipV="1">
            <a:off x="910298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1132">
            <a:extLst>
              <a:ext uri="{FF2B5EF4-FFF2-40B4-BE49-F238E27FC236}">
                <a16:creationId xmlns:a16="http://schemas.microsoft.com/office/drawing/2014/main" id="{8FB06C9B-5467-42EF-BDF2-AD6A23E6DB0D}"/>
              </a:ext>
            </a:extLst>
          </p:cNvPr>
          <p:cNvCxnSpPr>
            <a:cxnSpLocks/>
          </p:cNvCxnSpPr>
          <p:nvPr/>
        </p:nvCxnSpPr>
        <p:spPr>
          <a:xfrm flipV="1">
            <a:off x="916879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4" name="Straight Connector 1133">
            <a:extLst>
              <a:ext uri="{FF2B5EF4-FFF2-40B4-BE49-F238E27FC236}">
                <a16:creationId xmlns:a16="http://schemas.microsoft.com/office/drawing/2014/main" id="{D1D3B576-5BB8-4968-8D4D-DAB6FF0A5D5D}"/>
              </a:ext>
            </a:extLst>
          </p:cNvPr>
          <p:cNvCxnSpPr>
            <a:cxnSpLocks/>
          </p:cNvCxnSpPr>
          <p:nvPr/>
        </p:nvCxnSpPr>
        <p:spPr>
          <a:xfrm flipV="1">
            <a:off x="923460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5" name="Straight Connector 1134">
            <a:extLst>
              <a:ext uri="{FF2B5EF4-FFF2-40B4-BE49-F238E27FC236}">
                <a16:creationId xmlns:a16="http://schemas.microsoft.com/office/drawing/2014/main" id="{271D1206-AA55-48DC-9230-20BBA0C1E91E}"/>
              </a:ext>
            </a:extLst>
          </p:cNvPr>
          <p:cNvCxnSpPr>
            <a:cxnSpLocks/>
          </p:cNvCxnSpPr>
          <p:nvPr/>
        </p:nvCxnSpPr>
        <p:spPr>
          <a:xfrm flipV="1">
            <a:off x="930042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6" name="Straight Connector 1135">
            <a:extLst>
              <a:ext uri="{FF2B5EF4-FFF2-40B4-BE49-F238E27FC236}">
                <a16:creationId xmlns:a16="http://schemas.microsoft.com/office/drawing/2014/main" id="{B5386C72-F803-4A08-8A2A-9BF4EA5E1774}"/>
              </a:ext>
            </a:extLst>
          </p:cNvPr>
          <p:cNvCxnSpPr>
            <a:cxnSpLocks/>
          </p:cNvCxnSpPr>
          <p:nvPr/>
        </p:nvCxnSpPr>
        <p:spPr>
          <a:xfrm flipV="1">
            <a:off x="936623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4DF9E64-2490-4D68-912C-7F4A651E5D98}"/>
              </a:ext>
            </a:extLst>
          </p:cNvPr>
          <p:cNvCxnSpPr>
            <a:cxnSpLocks/>
          </p:cNvCxnSpPr>
          <p:nvPr/>
        </p:nvCxnSpPr>
        <p:spPr>
          <a:xfrm flipV="1">
            <a:off x="943205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E444E71B-F396-44EA-B941-853BF61F5A4C}"/>
              </a:ext>
            </a:extLst>
          </p:cNvPr>
          <p:cNvCxnSpPr>
            <a:cxnSpLocks/>
          </p:cNvCxnSpPr>
          <p:nvPr/>
        </p:nvCxnSpPr>
        <p:spPr>
          <a:xfrm flipV="1">
            <a:off x="949786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4569A15F-55F4-43DD-98FB-A6965F3F7A3C}"/>
              </a:ext>
            </a:extLst>
          </p:cNvPr>
          <p:cNvCxnSpPr>
            <a:cxnSpLocks/>
          </p:cNvCxnSpPr>
          <p:nvPr/>
        </p:nvCxnSpPr>
        <p:spPr>
          <a:xfrm flipV="1">
            <a:off x="956367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A3AB9A36-67F1-4B25-B1A7-5BBAC921987A}"/>
              </a:ext>
            </a:extLst>
          </p:cNvPr>
          <p:cNvCxnSpPr>
            <a:cxnSpLocks/>
          </p:cNvCxnSpPr>
          <p:nvPr/>
        </p:nvCxnSpPr>
        <p:spPr>
          <a:xfrm flipV="1">
            <a:off x="962949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E8FB2EE0-44C7-414A-AA1E-18229C49A525}"/>
              </a:ext>
            </a:extLst>
          </p:cNvPr>
          <p:cNvCxnSpPr>
            <a:cxnSpLocks/>
          </p:cNvCxnSpPr>
          <p:nvPr/>
        </p:nvCxnSpPr>
        <p:spPr>
          <a:xfrm flipV="1">
            <a:off x="969530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84BBB5E6-82FC-4642-B644-909860E59FA1}"/>
              </a:ext>
            </a:extLst>
          </p:cNvPr>
          <p:cNvCxnSpPr>
            <a:cxnSpLocks/>
          </p:cNvCxnSpPr>
          <p:nvPr/>
        </p:nvCxnSpPr>
        <p:spPr>
          <a:xfrm flipV="1">
            <a:off x="976112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EAE73EB-99DC-49EC-B6E2-494A558DFEC4}"/>
              </a:ext>
            </a:extLst>
          </p:cNvPr>
          <p:cNvCxnSpPr>
            <a:cxnSpLocks/>
          </p:cNvCxnSpPr>
          <p:nvPr/>
        </p:nvCxnSpPr>
        <p:spPr>
          <a:xfrm flipV="1">
            <a:off x="982693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E7C26CCF-F312-446D-BF2E-0980F7390412}"/>
              </a:ext>
            </a:extLst>
          </p:cNvPr>
          <p:cNvCxnSpPr>
            <a:cxnSpLocks/>
          </p:cNvCxnSpPr>
          <p:nvPr/>
        </p:nvCxnSpPr>
        <p:spPr>
          <a:xfrm flipV="1">
            <a:off x="989274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1B2B51B0-E716-4F59-9E23-C06DFBBCB2C9}"/>
              </a:ext>
            </a:extLst>
          </p:cNvPr>
          <p:cNvCxnSpPr>
            <a:cxnSpLocks/>
          </p:cNvCxnSpPr>
          <p:nvPr/>
        </p:nvCxnSpPr>
        <p:spPr>
          <a:xfrm flipV="1">
            <a:off x="995856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F0E9BB6D-9A89-4FF4-8809-1A24B9FD44C5}"/>
              </a:ext>
            </a:extLst>
          </p:cNvPr>
          <p:cNvCxnSpPr>
            <a:cxnSpLocks/>
          </p:cNvCxnSpPr>
          <p:nvPr/>
        </p:nvCxnSpPr>
        <p:spPr>
          <a:xfrm flipV="1">
            <a:off x="1002437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FF08BC3D-AD5D-4E0C-B559-8C21872977B7}"/>
              </a:ext>
            </a:extLst>
          </p:cNvPr>
          <p:cNvCxnSpPr>
            <a:cxnSpLocks/>
          </p:cNvCxnSpPr>
          <p:nvPr/>
        </p:nvCxnSpPr>
        <p:spPr>
          <a:xfrm flipV="1">
            <a:off x="1009019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7907E29B-C1A9-4B05-890A-B2D79077B0A7}"/>
              </a:ext>
            </a:extLst>
          </p:cNvPr>
          <p:cNvCxnSpPr>
            <a:cxnSpLocks/>
          </p:cNvCxnSpPr>
          <p:nvPr/>
        </p:nvCxnSpPr>
        <p:spPr>
          <a:xfrm flipV="1">
            <a:off x="1015600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D027B130-88B2-4FBB-83A8-43252EB6C677}"/>
              </a:ext>
            </a:extLst>
          </p:cNvPr>
          <p:cNvCxnSpPr>
            <a:cxnSpLocks/>
          </p:cNvCxnSpPr>
          <p:nvPr/>
        </p:nvCxnSpPr>
        <p:spPr>
          <a:xfrm flipV="1">
            <a:off x="1022181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8BD0FBC3-B0D6-409C-83CF-A16783098291}"/>
              </a:ext>
            </a:extLst>
          </p:cNvPr>
          <p:cNvCxnSpPr>
            <a:cxnSpLocks/>
          </p:cNvCxnSpPr>
          <p:nvPr/>
        </p:nvCxnSpPr>
        <p:spPr>
          <a:xfrm flipV="1">
            <a:off x="1028763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4EE7B09-6C68-44DB-9480-D40A8571153D}"/>
              </a:ext>
            </a:extLst>
          </p:cNvPr>
          <p:cNvCxnSpPr>
            <a:cxnSpLocks/>
          </p:cNvCxnSpPr>
          <p:nvPr/>
        </p:nvCxnSpPr>
        <p:spPr>
          <a:xfrm flipV="1">
            <a:off x="1035344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4115EB6F-08FF-42AA-AEE4-D7EFFA538654}"/>
              </a:ext>
            </a:extLst>
          </p:cNvPr>
          <p:cNvCxnSpPr>
            <a:cxnSpLocks/>
          </p:cNvCxnSpPr>
          <p:nvPr/>
        </p:nvCxnSpPr>
        <p:spPr>
          <a:xfrm flipV="1">
            <a:off x="1041926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F067E3C6-B626-439B-BCAB-F7CD1F3384B4}"/>
              </a:ext>
            </a:extLst>
          </p:cNvPr>
          <p:cNvCxnSpPr>
            <a:cxnSpLocks/>
          </p:cNvCxnSpPr>
          <p:nvPr/>
        </p:nvCxnSpPr>
        <p:spPr>
          <a:xfrm flipV="1">
            <a:off x="1048507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58EDE9-05CF-48A9-9914-40FFDB538FD5}"/>
              </a:ext>
            </a:extLst>
          </p:cNvPr>
          <p:cNvCxnSpPr>
            <a:cxnSpLocks/>
          </p:cNvCxnSpPr>
          <p:nvPr/>
        </p:nvCxnSpPr>
        <p:spPr>
          <a:xfrm flipV="1">
            <a:off x="1055088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5" name="Straight Connector 1154">
            <a:extLst>
              <a:ext uri="{FF2B5EF4-FFF2-40B4-BE49-F238E27FC236}">
                <a16:creationId xmlns:a16="http://schemas.microsoft.com/office/drawing/2014/main" id="{0FDAEF3C-EF73-41B9-B2DE-687B50AD3991}"/>
              </a:ext>
            </a:extLst>
          </p:cNvPr>
          <p:cNvCxnSpPr>
            <a:cxnSpLocks/>
          </p:cNvCxnSpPr>
          <p:nvPr/>
        </p:nvCxnSpPr>
        <p:spPr>
          <a:xfrm flipV="1">
            <a:off x="1061670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6" name="Straight Connector 1155">
            <a:extLst>
              <a:ext uri="{FF2B5EF4-FFF2-40B4-BE49-F238E27FC236}">
                <a16:creationId xmlns:a16="http://schemas.microsoft.com/office/drawing/2014/main" id="{7B837E96-F4EE-4246-9EC8-0A729CC3592B}"/>
              </a:ext>
            </a:extLst>
          </p:cNvPr>
          <p:cNvCxnSpPr>
            <a:cxnSpLocks/>
          </p:cNvCxnSpPr>
          <p:nvPr/>
        </p:nvCxnSpPr>
        <p:spPr>
          <a:xfrm flipV="1">
            <a:off x="1068251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7" name="Straight Connector 1156">
            <a:extLst>
              <a:ext uri="{FF2B5EF4-FFF2-40B4-BE49-F238E27FC236}">
                <a16:creationId xmlns:a16="http://schemas.microsoft.com/office/drawing/2014/main" id="{7C79B644-E859-4E37-BEB1-14F279001411}"/>
              </a:ext>
            </a:extLst>
          </p:cNvPr>
          <p:cNvCxnSpPr>
            <a:cxnSpLocks/>
          </p:cNvCxnSpPr>
          <p:nvPr/>
        </p:nvCxnSpPr>
        <p:spPr>
          <a:xfrm flipV="1">
            <a:off x="1074833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8" name="Straight Connector 1157">
            <a:extLst>
              <a:ext uri="{FF2B5EF4-FFF2-40B4-BE49-F238E27FC236}">
                <a16:creationId xmlns:a16="http://schemas.microsoft.com/office/drawing/2014/main" id="{D88CB0F1-AE0C-4DE0-9B89-EC9721A9FC13}"/>
              </a:ext>
            </a:extLst>
          </p:cNvPr>
          <p:cNvCxnSpPr>
            <a:cxnSpLocks/>
          </p:cNvCxnSpPr>
          <p:nvPr/>
        </p:nvCxnSpPr>
        <p:spPr>
          <a:xfrm flipV="1">
            <a:off x="1081417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0" name="Straight Connector 1159">
            <a:extLst>
              <a:ext uri="{FF2B5EF4-FFF2-40B4-BE49-F238E27FC236}">
                <a16:creationId xmlns:a16="http://schemas.microsoft.com/office/drawing/2014/main" id="{6536B9D6-F135-4D77-99CC-2C7FD7A72F78}"/>
              </a:ext>
            </a:extLst>
          </p:cNvPr>
          <p:cNvCxnSpPr>
            <a:cxnSpLocks/>
          </p:cNvCxnSpPr>
          <p:nvPr/>
        </p:nvCxnSpPr>
        <p:spPr>
          <a:xfrm flipV="1">
            <a:off x="6462370" y="1717446"/>
            <a:ext cx="544498" cy="342568"/>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1" name="TextBox 1160">
            <a:extLst>
              <a:ext uri="{FF2B5EF4-FFF2-40B4-BE49-F238E27FC236}">
                <a16:creationId xmlns:a16="http://schemas.microsoft.com/office/drawing/2014/main" id="{63ABB49C-48AA-4E1D-9899-5AC9134581CA}"/>
              </a:ext>
            </a:extLst>
          </p:cNvPr>
          <p:cNvSpPr txBox="1"/>
          <p:nvPr/>
        </p:nvSpPr>
        <p:spPr>
          <a:xfrm>
            <a:off x="6935572" y="1605547"/>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1162" name="TextBox 1161">
            <a:extLst>
              <a:ext uri="{FF2B5EF4-FFF2-40B4-BE49-F238E27FC236}">
                <a16:creationId xmlns:a16="http://schemas.microsoft.com/office/drawing/2014/main" id="{63CFBFFF-E91C-47CB-936E-FEF58D13C7AB}"/>
              </a:ext>
            </a:extLst>
          </p:cNvPr>
          <p:cNvSpPr txBox="1"/>
          <p:nvPr/>
        </p:nvSpPr>
        <p:spPr>
          <a:xfrm>
            <a:off x="6735217" y="1836973"/>
            <a:ext cx="1556008" cy="179723"/>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video clip of two seconds</a:t>
            </a:r>
          </a:p>
        </p:txBody>
      </p:sp>
      <p:grpSp>
        <p:nvGrpSpPr>
          <p:cNvPr id="6" name="Group 5">
            <a:extLst>
              <a:ext uri="{FF2B5EF4-FFF2-40B4-BE49-F238E27FC236}">
                <a16:creationId xmlns:a16="http://schemas.microsoft.com/office/drawing/2014/main" id="{BEB454D0-A905-4342-A759-DC345225482A}"/>
              </a:ext>
            </a:extLst>
          </p:cNvPr>
          <p:cNvGrpSpPr/>
          <p:nvPr/>
        </p:nvGrpSpPr>
        <p:grpSpPr>
          <a:xfrm>
            <a:off x="517334" y="3386875"/>
            <a:ext cx="11476592" cy="3266834"/>
            <a:chOff x="517334" y="7796540"/>
            <a:chExt cx="11476592" cy="3266834"/>
          </a:xfrm>
        </p:grpSpPr>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6330502" y="8619953"/>
              <a:ext cx="545169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6481506" y="8570060"/>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7830742" y="8570060"/>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2DCE0013-89C2-4ACF-BC10-D88AC7102271}"/>
                </a:ext>
              </a:extLst>
            </p:cNvPr>
            <p:cNvSpPr txBox="1"/>
            <p:nvPr/>
          </p:nvSpPr>
          <p:spPr>
            <a:xfrm>
              <a:off x="7777670"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sp>
          <p:nvSpPr>
            <p:cNvPr id="99" name="TextBox 98">
              <a:extLst>
                <a:ext uri="{FF2B5EF4-FFF2-40B4-BE49-F238E27FC236}">
                  <a16:creationId xmlns:a16="http://schemas.microsoft.com/office/drawing/2014/main" id="{770C6539-A377-4DC3-B3B6-5E2C8CB6EBD4}"/>
                </a:ext>
              </a:extLst>
            </p:cNvPr>
            <p:cNvSpPr txBox="1"/>
            <p:nvPr/>
          </p:nvSpPr>
          <p:spPr>
            <a:xfrm>
              <a:off x="9128032"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4</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179978"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10478394"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6</a:t>
              </a:r>
            </a:p>
          </p:txBody>
        </p:sp>
        <p:sp>
          <p:nvSpPr>
            <p:cNvPr id="436" name="TextBox 435">
              <a:extLst>
                <a:ext uri="{FF2B5EF4-FFF2-40B4-BE49-F238E27FC236}">
                  <a16:creationId xmlns:a16="http://schemas.microsoft.com/office/drawing/2014/main" id="{81402A09-6B4E-457D-B73C-2264DD300860}"/>
                </a:ext>
              </a:extLst>
            </p:cNvPr>
            <p:cNvSpPr txBox="1"/>
            <p:nvPr/>
          </p:nvSpPr>
          <p:spPr>
            <a:xfrm>
              <a:off x="11744783" y="8546207"/>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541" name="Straight Connector 540">
              <a:extLst>
                <a:ext uri="{FF2B5EF4-FFF2-40B4-BE49-F238E27FC236}">
                  <a16:creationId xmlns:a16="http://schemas.microsoft.com/office/drawing/2014/main" id="{C010714D-B8AD-46C1-B178-985579A07330}"/>
                </a:ext>
              </a:extLst>
            </p:cNvPr>
            <p:cNvCxnSpPr>
              <a:cxnSpLocks/>
            </p:cNvCxnSpPr>
            <p:nvPr/>
          </p:nvCxnSpPr>
          <p:spPr>
            <a:xfrm flipV="1">
              <a:off x="7156124"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42" name="TextBox 541">
              <a:extLst>
                <a:ext uri="{FF2B5EF4-FFF2-40B4-BE49-F238E27FC236}">
                  <a16:creationId xmlns:a16="http://schemas.microsoft.com/office/drawing/2014/main" id="{00EBE821-1825-4404-9194-34D6DE123A90}"/>
                </a:ext>
              </a:extLst>
            </p:cNvPr>
            <p:cNvSpPr txBox="1"/>
            <p:nvPr/>
          </p:nvSpPr>
          <p:spPr>
            <a:xfrm>
              <a:off x="8452851"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cxnSp>
          <p:nvCxnSpPr>
            <p:cNvPr id="543" name="Straight Connector 542">
              <a:extLst>
                <a:ext uri="{FF2B5EF4-FFF2-40B4-BE49-F238E27FC236}">
                  <a16:creationId xmlns:a16="http://schemas.microsoft.com/office/drawing/2014/main" id="{69F8D581-DEC4-4C67-841D-B1307B7943B0}"/>
                </a:ext>
              </a:extLst>
            </p:cNvPr>
            <p:cNvCxnSpPr>
              <a:cxnSpLocks/>
            </p:cNvCxnSpPr>
            <p:nvPr/>
          </p:nvCxnSpPr>
          <p:spPr>
            <a:xfrm flipV="1">
              <a:off x="8505360"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44" name="TextBox 543">
              <a:extLst>
                <a:ext uri="{FF2B5EF4-FFF2-40B4-BE49-F238E27FC236}">
                  <a16:creationId xmlns:a16="http://schemas.microsoft.com/office/drawing/2014/main" id="{E712A9DA-FC04-457A-BC57-8F25CD158C9F}"/>
                </a:ext>
              </a:extLst>
            </p:cNvPr>
            <p:cNvSpPr txBox="1"/>
            <p:nvPr/>
          </p:nvSpPr>
          <p:spPr>
            <a:xfrm>
              <a:off x="9803213"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cxnSp>
          <p:nvCxnSpPr>
            <p:cNvPr id="545" name="Straight Connector 544">
              <a:extLst>
                <a:ext uri="{FF2B5EF4-FFF2-40B4-BE49-F238E27FC236}">
                  <a16:creationId xmlns:a16="http://schemas.microsoft.com/office/drawing/2014/main" id="{92176D18-1718-4FD6-AB05-360F800A9DBB}"/>
                </a:ext>
              </a:extLst>
            </p:cNvPr>
            <p:cNvCxnSpPr>
              <a:cxnSpLocks/>
            </p:cNvCxnSpPr>
            <p:nvPr/>
          </p:nvCxnSpPr>
          <p:spPr>
            <a:xfrm flipV="1">
              <a:off x="9854596"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46" name="TextBox 545">
              <a:extLst>
                <a:ext uri="{FF2B5EF4-FFF2-40B4-BE49-F238E27FC236}">
                  <a16:creationId xmlns:a16="http://schemas.microsoft.com/office/drawing/2014/main" id="{E434EF6A-305F-4A6C-92BA-CB5CC63ACFDF}"/>
                </a:ext>
              </a:extLst>
            </p:cNvPr>
            <p:cNvSpPr txBox="1"/>
            <p:nvPr/>
          </p:nvSpPr>
          <p:spPr>
            <a:xfrm>
              <a:off x="11153575"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7</a:t>
              </a:r>
            </a:p>
          </p:txBody>
        </p:sp>
        <p:cxnSp>
          <p:nvCxnSpPr>
            <p:cNvPr id="547" name="Straight Connector 546">
              <a:extLst>
                <a:ext uri="{FF2B5EF4-FFF2-40B4-BE49-F238E27FC236}">
                  <a16:creationId xmlns:a16="http://schemas.microsoft.com/office/drawing/2014/main" id="{08148F50-E5DA-4ACC-AD36-C3AFF480E73E}"/>
                </a:ext>
              </a:extLst>
            </p:cNvPr>
            <p:cNvCxnSpPr>
              <a:cxnSpLocks/>
            </p:cNvCxnSpPr>
            <p:nvPr/>
          </p:nvCxnSpPr>
          <p:spPr>
            <a:xfrm flipV="1">
              <a:off x="10529214"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007A1C3E-50F2-4FA4-8DE9-3CAF86DD50B0}"/>
                </a:ext>
              </a:extLst>
            </p:cNvPr>
            <p:cNvCxnSpPr>
              <a:cxnSpLocks/>
            </p:cNvCxnSpPr>
            <p:nvPr/>
          </p:nvCxnSpPr>
          <p:spPr>
            <a:xfrm flipV="1">
              <a:off x="11203828" y="856529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FE2FD059-5A18-4485-A094-35A5E72917C7}"/>
                </a:ext>
              </a:extLst>
            </p:cNvPr>
            <p:cNvCxnSpPr>
              <a:cxnSpLocks/>
            </p:cNvCxnSpPr>
            <p:nvPr/>
          </p:nvCxnSpPr>
          <p:spPr>
            <a:xfrm flipV="1">
              <a:off x="6481512" y="871110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59E1CB84-DD65-4116-B3BD-A1D1DF7117E5}"/>
                </a:ext>
              </a:extLst>
            </p:cNvPr>
            <p:cNvCxnSpPr>
              <a:cxnSpLocks/>
            </p:cNvCxnSpPr>
            <p:nvPr/>
          </p:nvCxnSpPr>
          <p:spPr>
            <a:xfrm flipV="1">
              <a:off x="6536464"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E5D5FAC5-7A03-4218-93CC-336484DFFD03}"/>
                </a:ext>
              </a:extLst>
            </p:cNvPr>
            <p:cNvCxnSpPr>
              <a:cxnSpLocks/>
            </p:cNvCxnSpPr>
            <p:nvPr/>
          </p:nvCxnSpPr>
          <p:spPr>
            <a:xfrm flipV="1">
              <a:off x="6582457"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3897E72F-4F7D-4EC0-994D-A1405C5707B8}"/>
                </a:ext>
              </a:extLst>
            </p:cNvPr>
            <p:cNvCxnSpPr>
              <a:cxnSpLocks/>
            </p:cNvCxnSpPr>
            <p:nvPr/>
          </p:nvCxnSpPr>
          <p:spPr>
            <a:xfrm flipV="1">
              <a:off x="6646751"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40182278-6060-4999-9975-E49F7D7F2BE5}"/>
                </a:ext>
              </a:extLst>
            </p:cNvPr>
            <p:cNvCxnSpPr>
              <a:cxnSpLocks/>
            </p:cNvCxnSpPr>
            <p:nvPr/>
          </p:nvCxnSpPr>
          <p:spPr>
            <a:xfrm flipV="1">
              <a:off x="6711045"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a:extLst>
                <a:ext uri="{FF2B5EF4-FFF2-40B4-BE49-F238E27FC236}">
                  <a16:creationId xmlns:a16="http://schemas.microsoft.com/office/drawing/2014/main" id="{2F6599C8-993F-423D-A325-E4341544CB17}"/>
                </a:ext>
              </a:extLst>
            </p:cNvPr>
            <p:cNvCxnSpPr>
              <a:cxnSpLocks/>
            </p:cNvCxnSpPr>
            <p:nvPr/>
          </p:nvCxnSpPr>
          <p:spPr>
            <a:xfrm flipV="1">
              <a:off x="6770577"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9" name="Straight Connector 578">
              <a:extLst>
                <a:ext uri="{FF2B5EF4-FFF2-40B4-BE49-F238E27FC236}">
                  <a16:creationId xmlns:a16="http://schemas.microsoft.com/office/drawing/2014/main" id="{C503D115-61D2-4BD5-A5C8-C8357EA38041}"/>
                </a:ext>
              </a:extLst>
            </p:cNvPr>
            <p:cNvCxnSpPr>
              <a:cxnSpLocks/>
            </p:cNvCxnSpPr>
            <p:nvPr/>
          </p:nvCxnSpPr>
          <p:spPr>
            <a:xfrm flipV="1">
              <a:off x="6834902"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0" name="Straight Connector 579">
              <a:extLst>
                <a:ext uri="{FF2B5EF4-FFF2-40B4-BE49-F238E27FC236}">
                  <a16:creationId xmlns:a16="http://schemas.microsoft.com/office/drawing/2014/main" id="{4140CD06-FD0D-4F64-8506-404055CC63C2}"/>
                </a:ext>
              </a:extLst>
            </p:cNvPr>
            <p:cNvCxnSpPr>
              <a:cxnSpLocks/>
            </p:cNvCxnSpPr>
            <p:nvPr/>
          </p:nvCxnSpPr>
          <p:spPr>
            <a:xfrm flipV="1">
              <a:off x="6942902"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1" name="Straight Connector 580">
              <a:extLst>
                <a:ext uri="{FF2B5EF4-FFF2-40B4-BE49-F238E27FC236}">
                  <a16:creationId xmlns:a16="http://schemas.microsoft.com/office/drawing/2014/main" id="{3ACD3ECC-83C3-4714-A292-24BD64F21554}"/>
                </a:ext>
              </a:extLst>
            </p:cNvPr>
            <p:cNvCxnSpPr>
              <a:cxnSpLocks/>
            </p:cNvCxnSpPr>
            <p:nvPr/>
          </p:nvCxnSpPr>
          <p:spPr>
            <a:xfrm flipV="1">
              <a:off x="7031009"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2" name="Straight Connector 581">
              <a:extLst>
                <a:ext uri="{FF2B5EF4-FFF2-40B4-BE49-F238E27FC236}">
                  <a16:creationId xmlns:a16="http://schemas.microsoft.com/office/drawing/2014/main" id="{6049BF93-54D6-4E05-B99D-92DDF73AF9C7}"/>
                </a:ext>
              </a:extLst>
            </p:cNvPr>
            <p:cNvCxnSpPr>
              <a:cxnSpLocks/>
            </p:cNvCxnSpPr>
            <p:nvPr/>
          </p:nvCxnSpPr>
          <p:spPr>
            <a:xfrm flipV="1">
              <a:off x="7088160"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3" name="Straight Connector 582">
              <a:extLst>
                <a:ext uri="{FF2B5EF4-FFF2-40B4-BE49-F238E27FC236}">
                  <a16:creationId xmlns:a16="http://schemas.microsoft.com/office/drawing/2014/main" id="{F02BB3C8-0789-4E1E-AC8E-6A1365ECF92C}"/>
                </a:ext>
              </a:extLst>
            </p:cNvPr>
            <p:cNvCxnSpPr>
              <a:cxnSpLocks/>
            </p:cNvCxnSpPr>
            <p:nvPr/>
          </p:nvCxnSpPr>
          <p:spPr>
            <a:xfrm flipV="1">
              <a:off x="7169123"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4" name="Straight Connector 583">
              <a:extLst>
                <a:ext uri="{FF2B5EF4-FFF2-40B4-BE49-F238E27FC236}">
                  <a16:creationId xmlns:a16="http://schemas.microsoft.com/office/drawing/2014/main" id="{5F4C5B94-C48A-4844-A6E0-883104C30266}"/>
                </a:ext>
              </a:extLst>
            </p:cNvPr>
            <p:cNvCxnSpPr>
              <a:cxnSpLocks/>
            </p:cNvCxnSpPr>
            <p:nvPr/>
          </p:nvCxnSpPr>
          <p:spPr>
            <a:xfrm flipV="1">
              <a:off x="7238179"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5" name="Straight Connector 584">
              <a:extLst>
                <a:ext uri="{FF2B5EF4-FFF2-40B4-BE49-F238E27FC236}">
                  <a16:creationId xmlns:a16="http://schemas.microsoft.com/office/drawing/2014/main" id="{BDD44C38-0A55-40A7-BEEB-D4A6F8111EE4}"/>
                </a:ext>
              </a:extLst>
            </p:cNvPr>
            <p:cNvCxnSpPr>
              <a:cxnSpLocks/>
            </p:cNvCxnSpPr>
            <p:nvPr/>
          </p:nvCxnSpPr>
          <p:spPr>
            <a:xfrm flipV="1">
              <a:off x="7288185"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FEA9367B-275A-4DAF-A1A3-97DA5D024413}"/>
                </a:ext>
              </a:extLst>
            </p:cNvPr>
            <p:cNvCxnSpPr>
              <a:cxnSpLocks/>
            </p:cNvCxnSpPr>
            <p:nvPr/>
          </p:nvCxnSpPr>
          <p:spPr>
            <a:xfrm flipV="1">
              <a:off x="7362004"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7416D3BE-3DD0-4E5F-81A5-BD9D9B1797E7}"/>
                </a:ext>
              </a:extLst>
            </p:cNvPr>
            <p:cNvCxnSpPr>
              <a:cxnSpLocks/>
            </p:cNvCxnSpPr>
            <p:nvPr/>
          </p:nvCxnSpPr>
          <p:spPr>
            <a:xfrm flipV="1">
              <a:off x="7426299"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8193EA5D-DAF5-42AF-ADE4-17888668BD7D}"/>
                </a:ext>
              </a:extLst>
            </p:cNvPr>
            <p:cNvCxnSpPr>
              <a:cxnSpLocks/>
            </p:cNvCxnSpPr>
            <p:nvPr/>
          </p:nvCxnSpPr>
          <p:spPr>
            <a:xfrm flipV="1">
              <a:off x="7468292"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BEAA225C-A44D-498D-A5C3-EC4AE857E87D}"/>
                </a:ext>
              </a:extLst>
            </p:cNvPr>
            <p:cNvCxnSpPr>
              <a:cxnSpLocks/>
            </p:cNvCxnSpPr>
            <p:nvPr/>
          </p:nvCxnSpPr>
          <p:spPr>
            <a:xfrm flipV="1">
              <a:off x="7532586"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8D5E8434-80B0-442D-829F-AD118F0EEE99}"/>
                </a:ext>
              </a:extLst>
            </p:cNvPr>
            <p:cNvCxnSpPr>
              <a:cxnSpLocks/>
            </p:cNvCxnSpPr>
            <p:nvPr/>
          </p:nvCxnSpPr>
          <p:spPr>
            <a:xfrm flipV="1">
              <a:off x="7598601"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12A9513F-970D-423F-BDDC-C94813F93862}"/>
                </a:ext>
              </a:extLst>
            </p:cNvPr>
            <p:cNvCxnSpPr>
              <a:cxnSpLocks/>
            </p:cNvCxnSpPr>
            <p:nvPr/>
          </p:nvCxnSpPr>
          <p:spPr>
            <a:xfrm flipV="1">
              <a:off x="7673652"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D68713B2-B521-42D4-B12D-853075D82281}"/>
                </a:ext>
              </a:extLst>
            </p:cNvPr>
            <p:cNvCxnSpPr>
              <a:cxnSpLocks/>
            </p:cNvCxnSpPr>
            <p:nvPr/>
          </p:nvCxnSpPr>
          <p:spPr>
            <a:xfrm flipV="1">
              <a:off x="7728604"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1FEFF9F6-95A8-41A8-8F8E-14ACE2DA753C}"/>
                </a:ext>
              </a:extLst>
            </p:cNvPr>
            <p:cNvCxnSpPr>
              <a:cxnSpLocks/>
            </p:cNvCxnSpPr>
            <p:nvPr/>
          </p:nvCxnSpPr>
          <p:spPr>
            <a:xfrm flipV="1">
              <a:off x="7774598"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62890A03-431F-41B4-B8FA-2DDB774A6CF2}"/>
                </a:ext>
              </a:extLst>
            </p:cNvPr>
            <p:cNvCxnSpPr>
              <a:cxnSpLocks/>
            </p:cNvCxnSpPr>
            <p:nvPr/>
          </p:nvCxnSpPr>
          <p:spPr>
            <a:xfrm flipV="1">
              <a:off x="7830752"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EC554D99-EBC3-47C0-9B93-91E5F25EACA9}"/>
                </a:ext>
              </a:extLst>
            </p:cNvPr>
            <p:cNvCxnSpPr>
              <a:cxnSpLocks/>
            </p:cNvCxnSpPr>
            <p:nvPr/>
          </p:nvCxnSpPr>
          <p:spPr>
            <a:xfrm flipV="1">
              <a:off x="7918859"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6" name="Straight Connector 595">
              <a:extLst>
                <a:ext uri="{FF2B5EF4-FFF2-40B4-BE49-F238E27FC236}">
                  <a16:creationId xmlns:a16="http://schemas.microsoft.com/office/drawing/2014/main" id="{2EDAA435-3CA5-4B83-B40A-9D7EB240C4C1}"/>
                </a:ext>
              </a:extLst>
            </p:cNvPr>
            <p:cNvCxnSpPr>
              <a:cxnSpLocks/>
            </p:cNvCxnSpPr>
            <p:nvPr/>
          </p:nvCxnSpPr>
          <p:spPr>
            <a:xfrm flipV="1">
              <a:off x="7976009"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7" name="Straight Connector 596">
              <a:extLst>
                <a:ext uri="{FF2B5EF4-FFF2-40B4-BE49-F238E27FC236}">
                  <a16:creationId xmlns:a16="http://schemas.microsoft.com/office/drawing/2014/main" id="{4EE07122-DD91-40C7-9BCA-06BB4A196714}"/>
                </a:ext>
              </a:extLst>
            </p:cNvPr>
            <p:cNvCxnSpPr>
              <a:cxnSpLocks/>
            </p:cNvCxnSpPr>
            <p:nvPr/>
          </p:nvCxnSpPr>
          <p:spPr>
            <a:xfrm flipV="1">
              <a:off x="8056973"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8" name="Straight Connector 597">
              <a:extLst>
                <a:ext uri="{FF2B5EF4-FFF2-40B4-BE49-F238E27FC236}">
                  <a16:creationId xmlns:a16="http://schemas.microsoft.com/office/drawing/2014/main" id="{E3092EAB-0311-43C3-8930-73E7AFC7853D}"/>
                </a:ext>
              </a:extLst>
            </p:cNvPr>
            <p:cNvCxnSpPr>
              <a:cxnSpLocks/>
            </p:cNvCxnSpPr>
            <p:nvPr/>
          </p:nvCxnSpPr>
          <p:spPr>
            <a:xfrm flipV="1">
              <a:off x="8126029"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1AF3DDD4-D91F-4D96-8353-3D3B57D159E6}"/>
                </a:ext>
              </a:extLst>
            </p:cNvPr>
            <p:cNvCxnSpPr>
              <a:cxnSpLocks/>
            </p:cNvCxnSpPr>
            <p:nvPr/>
          </p:nvCxnSpPr>
          <p:spPr>
            <a:xfrm flipV="1">
              <a:off x="8176036"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A9D7F32B-8B80-4E6B-AC4B-C5748D3C4D08}"/>
                </a:ext>
              </a:extLst>
            </p:cNvPr>
            <p:cNvCxnSpPr>
              <a:cxnSpLocks/>
            </p:cNvCxnSpPr>
            <p:nvPr/>
          </p:nvCxnSpPr>
          <p:spPr>
            <a:xfrm flipV="1">
              <a:off x="8249855"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766F06BE-87BA-470A-9AF8-563ED881A519}"/>
                </a:ext>
              </a:extLst>
            </p:cNvPr>
            <p:cNvCxnSpPr>
              <a:cxnSpLocks/>
            </p:cNvCxnSpPr>
            <p:nvPr/>
          </p:nvCxnSpPr>
          <p:spPr>
            <a:xfrm flipV="1">
              <a:off x="8314149"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2" name="Straight Connector 601">
              <a:extLst>
                <a:ext uri="{FF2B5EF4-FFF2-40B4-BE49-F238E27FC236}">
                  <a16:creationId xmlns:a16="http://schemas.microsoft.com/office/drawing/2014/main" id="{4168072E-2A07-4808-8207-1F43881CB3F3}"/>
                </a:ext>
              </a:extLst>
            </p:cNvPr>
            <p:cNvCxnSpPr>
              <a:cxnSpLocks/>
            </p:cNvCxnSpPr>
            <p:nvPr/>
          </p:nvCxnSpPr>
          <p:spPr>
            <a:xfrm flipV="1">
              <a:off x="8356142" y="871110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7C08BE97-87E7-40F4-A1B3-AE4B51BA0A65}"/>
                </a:ext>
              </a:extLst>
            </p:cNvPr>
            <p:cNvCxnSpPr>
              <a:cxnSpLocks/>
            </p:cNvCxnSpPr>
            <p:nvPr/>
          </p:nvCxnSpPr>
          <p:spPr>
            <a:xfrm flipV="1">
              <a:off x="8420437" y="871110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4" name="Straight Connector 603">
              <a:extLst>
                <a:ext uri="{FF2B5EF4-FFF2-40B4-BE49-F238E27FC236}">
                  <a16:creationId xmlns:a16="http://schemas.microsoft.com/office/drawing/2014/main" id="{A2877364-1C3E-4741-91ED-6A36C6D8925C}"/>
                </a:ext>
              </a:extLst>
            </p:cNvPr>
            <p:cNvCxnSpPr>
              <a:cxnSpLocks/>
            </p:cNvCxnSpPr>
            <p:nvPr/>
          </p:nvCxnSpPr>
          <p:spPr>
            <a:xfrm flipV="1">
              <a:off x="8486452" y="871110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DE7D79B2-9348-4392-9888-180A19454F30}"/>
                </a:ext>
              </a:extLst>
            </p:cNvPr>
            <p:cNvCxnSpPr>
              <a:cxnSpLocks/>
            </p:cNvCxnSpPr>
            <p:nvPr/>
          </p:nvCxnSpPr>
          <p:spPr>
            <a:xfrm flipV="1">
              <a:off x="8561503" y="871109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6" name="Straight Connector 605">
              <a:extLst>
                <a:ext uri="{FF2B5EF4-FFF2-40B4-BE49-F238E27FC236}">
                  <a16:creationId xmlns:a16="http://schemas.microsoft.com/office/drawing/2014/main" id="{2D272D41-21C5-460D-BD0F-F5B08C79E898}"/>
                </a:ext>
              </a:extLst>
            </p:cNvPr>
            <p:cNvCxnSpPr>
              <a:cxnSpLocks/>
            </p:cNvCxnSpPr>
            <p:nvPr/>
          </p:nvCxnSpPr>
          <p:spPr>
            <a:xfrm flipV="1">
              <a:off x="8616456" y="871109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7" name="Straight Connector 606">
              <a:extLst>
                <a:ext uri="{FF2B5EF4-FFF2-40B4-BE49-F238E27FC236}">
                  <a16:creationId xmlns:a16="http://schemas.microsoft.com/office/drawing/2014/main" id="{C1718320-FE82-46D5-8FBA-5BD3E297C921}"/>
                </a:ext>
              </a:extLst>
            </p:cNvPr>
            <p:cNvCxnSpPr>
              <a:cxnSpLocks/>
            </p:cNvCxnSpPr>
            <p:nvPr/>
          </p:nvCxnSpPr>
          <p:spPr>
            <a:xfrm flipV="1">
              <a:off x="8662449" y="871109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8" name="Straight Connector 607">
              <a:extLst>
                <a:ext uri="{FF2B5EF4-FFF2-40B4-BE49-F238E27FC236}">
                  <a16:creationId xmlns:a16="http://schemas.microsoft.com/office/drawing/2014/main" id="{25069AF7-55ED-4C4A-97DC-BA32D58EF12E}"/>
                </a:ext>
              </a:extLst>
            </p:cNvPr>
            <p:cNvCxnSpPr>
              <a:cxnSpLocks/>
            </p:cNvCxnSpPr>
            <p:nvPr/>
          </p:nvCxnSpPr>
          <p:spPr>
            <a:xfrm flipV="1">
              <a:off x="8727972"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9" name="Straight Connector 608">
              <a:extLst>
                <a:ext uri="{FF2B5EF4-FFF2-40B4-BE49-F238E27FC236}">
                  <a16:creationId xmlns:a16="http://schemas.microsoft.com/office/drawing/2014/main" id="{74A4FAA9-62FF-4CBD-AD8B-FB63185D1112}"/>
                </a:ext>
              </a:extLst>
            </p:cNvPr>
            <p:cNvCxnSpPr>
              <a:cxnSpLocks/>
            </p:cNvCxnSpPr>
            <p:nvPr/>
          </p:nvCxnSpPr>
          <p:spPr>
            <a:xfrm flipV="1">
              <a:off x="8823223"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0" name="Straight Connector 609">
              <a:extLst>
                <a:ext uri="{FF2B5EF4-FFF2-40B4-BE49-F238E27FC236}">
                  <a16:creationId xmlns:a16="http://schemas.microsoft.com/office/drawing/2014/main" id="{5A48360B-D107-4553-83DC-EBFF6644F6A0}"/>
                </a:ext>
              </a:extLst>
            </p:cNvPr>
            <p:cNvCxnSpPr>
              <a:cxnSpLocks/>
            </p:cNvCxnSpPr>
            <p:nvPr/>
          </p:nvCxnSpPr>
          <p:spPr>
            <a:xfrm flipV="1">
              <a:off x="8882754"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1" name="Straight Connector 610">
              <a:extLst>
                <a:ext uri="{FF2B5EF4-FFF2-40B4-BE49-F238E27FC236}">
                  <a16:creationId xmlns:a16="http://schemas.microsoft.com/office/drawing/2014/main" id="{3B638276-9D5D-4D85-B4F7-7BD72DF8FF93}"/>
                </a:ext>
              </a:extLst>
            </p:cNvPr>
            <p:cNvCxnSpPr>
              <a:cxnSpLocks/>
            </p:cNvCxnSpPr>
            <p:nvPr/>
          </p:nvCxnSpPr>
          <p:spPr>
            <a:xfrm flipV="1">
              <a:off x="8947048"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6E50570A-AAEB-4EBA-97D5-0BCAF904D801}"/>
                </a:ext>
              </a:extLst>
            </p:cNvPr>
            <p:cNvCxnSpPr>
              <a:cxnSpLocks/>
            </p:cNvCxnSpPr>
            <p:nvPr/>
          </p:nvCxnSpPr>
          <p:spPr>
            <a:xfrm flipV="1">
              <a:off x="9011342"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3" name="Straight Connector 612">
              <a:extLst>
                <a:ext uri="{FF2B5EF4-FFF2-40B4-BE49-F238E27FC236}">
                  <a16:creationId xmlns:a16="http://schemas.microsoft.com/office/drawing/2014/main" id="{880688EF-D1FB-416A-87C9-D1FE61E12AE9}"/>
                </a:ext>
              </a:extLst>
            </p:cNvPr>
            <p:cNvCxnSpPr>
              <a:cxnSpLocks/>
            </p:cNvCxnSpPr>
            <p:nvPr/>
          </p:nvCxnSpPr>
          <p:spPr>
            <a:xfrm flipV="1">
              <a:off x="9070873" y="871109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a:extLst>
                <a:ext uri="{FF2B5EF4-FFF2-40B4-BE49-F238E27FC236}">
                  <a16:creationId xmlns:a16="http://schemas.microsoft.com/office/drawing/2014/main" id="{F2BE63DB-0293-4C9D-AA5F-CA1B30ACC46B}"/>
                </a:ext>
              </a:extLst>
            </p:cNvPr>
            <p:cNvCxnSpPr>
              <a:cxnSpLocks/>
            </p:cNvCxnSpPr>
            <p:nvPr/>
          </p:nvCxnSpPr>
          <p:spPr>
            <a:xfrm flipV="1">
              <a:off x="9138064" y="871109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a:extLst>
                <a:ext uri="{FF2B5EF4-FFF2-40B4-BE49-F238E27FC236}">
                  <a16:creationId xmlns:a16="http://schemas.microsoft.com/office/drawing/2014/main" id="{C2C88213-AF8A-461E-9889-E9CC93E0531C}"/>
                </a:ext>
              </a:extLst>
            </p:cNvPr>
            <p:cNvCxnSpPr>
              <a:cxnSpLocks/>
            </p:cNvCxnSpPr>
            <p:nvPr/>
          </p:nvCxnSpPr>
          <p:spPr>
            <a:xfrm flipV="1">
              <a:off x="9211884" y="871109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6" name="Straight Connector 615">
              <a:extLst>
                <a:ext uri="{FF2B5EF4-FFF2-40B4-BE49-F238E27FC236}">
                  <a16:creationId xmlns:a16="http://schemas.microsoft.com/office/drawing/2014/main" id="{7573528D-7B70-4194-BB4E-0FFD0E008A08}"/>
                </a:ext>
              </a:extLst>
            </p:cNvPr>
            <p:cNvCxnSpPr>
              <a:cxnSpLocks/>
            </p:cNvCxnSpPr>
            <p:nvPr/>
          </p:nvCxnSpPr>
          <p:spPr>
            <a:xfrm flipV="1">
              <a:off x="9276178"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7" name="Straight Connector 616">
              <a:extLst>
                <a:ext uri="{FF2B5EF4-FFF2-40B4-BE49-F238E27FC236}">
                  <a16:creationId xmlns:a16="http://schemas.microsoft.com/office/drawing/2014/main" id="{882009B3-9884-4B7B-B55D-5295625EF1DA}"/>
                </a:ext>
              </a:extLst>
            </p:cNvPr>
            <p:cNvCxnSpPr>
              <a:cxnSpLocks/>
            </p:cNvCxnSpPr>
            <p:nvPr/>
          </p:nvCxnSpPr>
          <p:spPr>
            <a:xfrm flipV="1">
              <a:off x="9318171"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E0B2012E-ECB1-48F3-A3C6-ADE5E7995952}"/>
                </a:ext>
              </a:extLst>
            </p:cNvPr>
            <p:cNvCxnSpPr>
              <a:cxnSpLocks/>
            </p:cNvCxnSpPr>
            <p:nvPr/>
          </p:nvCxnSpPr>
          <p:spPr>
            <a:xfrm flipV="1">
              <a:off x="9382465"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9" name="Straight Connector 618">
              <a:extLst>
                <a:ext uri="{FF2B5EF4-FFF2-40B4-BE49-F238E27FC236}">
                  <a16:creationId xmlns:a16="http://schemas.microsoft.com/office/drawing/2014/main" id="{3D55BEB2-7190-4B27-9D44-BC7009D853D7}"/>
                </a:ext>
              </a:extLst>
            </p:cNvPr>
            <p:cNvCxnSpPr>
              <a:cxnSpLocks/>
            </p:cNvCxnSpPr>
            <p:nvPr/>
          </p:nvCxnSpPr>
          <p:spPr>
            <a:xfrm flipV="1">
              <a:off x="9448481"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88532C2C-598D-40FB-A270-DE092B62D50B}"/>
                </a:ext>
              </a:extLst>
            </p:cNvPr>
            <p:cNvCxnSpPr>
              <a:cxnSpLocks/>
            </p:cNvCxnSpPr>
            <p:nvPr/>
          </p:nvCxnSpPr>
          <p:spPr>
            <a:xfrm flipV="1">
              <a:off x="9523532"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2D6A192C-DF2B-4DAA-8D13-081DA1EA6A8F}"/>
                </a:ext>
              </a:extLst>
            </p:cNvPr>
            <p:cNvCxnSpPr>
              <a:cxnSpLocks/>
            </p:cNvCxnSpPr>
            <p:nvPr/>
          </p:nvCxnSpPr>
          <p:spPr>
            <a:xfrm flipV="1">
              <a:off x="9578484"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C3334F4C-16FF-4842-83C5-82E2CFF56E8C}"/>
                </a:ext>
              </a:extLst>
            </p:cNvPr>
            <p:cNvCxnSpPr>
              <a:cxnSpLocks/>
            </p:cNvCxnSpPr>
            <p:nvPr/>
          </p:nvCxnSpPr>
          <p:spPr>
            <a:xfrm flipV="1">
              <a:off x="9624477" y="871109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91A331F9-A5D6-4133-AC17-71C7D526066D}"/>
                </a:ext>
              </a:extLst>
            </p:cNvPr>
            <p:cNvCxnSpPr>
              <a:cxnSpLocks/>
            </p:cNvCxnSpPr>
            <p:nvPr/>
          </p:nvCxnSpPr>
          <p:spPr>
            <a:xfrm flipV="1">
              <a:off x="9697660" y="871109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9BF05483-69F9-45E2-A5D2-358929780277}"/>
                </a:ext>
              </a:extLst>
            </p:cNvPr>
            <p:cNvCxnSpPr>
              <a:cxnSpLocks/>
            </p:cNvCxnSpPr>
            <p:nvPr/>
          </p:nvCxnSpPr>
          <p:spPr>
            <a:xfrm flipV="1">
              <a:off x="9739654" y="871109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5" name="Straight Connector 624">
              <a:extLst>
                <a:ext uri="{FF2B5EF4-FFF2-40B4-BE49-F238E27FC236}">
                  <a16:creationId xmlns:a16="http://schemas.microsoft.com/office/drawing/2014/main" id="{17823B51-ED25-499D-8420-1D4FD412BB56}"/>
                </a:ext>
              </a:extLst>
            </p:cNvPr>
            <p:cNvCxnSpPr>
              <a:cxnSpLocks/>
            </p:cNvCxnSpPr>
            <p:nvPr/>
          </p:nvCxnSpPr>
          <p:spPr>
            <a:xfrm flipV="1">
              <a:off x="9803948" y="871109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73573102-B9F1-48C9-B5EB-924CEE1C6639}"/>
                </a:ext>
              </a:extLst>
            </p:cNvPr>
            <p:cNvCxnSpPr>
              <a:cxnSpLocks/>
            </p:cNvCxnSpPr>
            <p:nvPr/>
          </p:nvCxnSpPr>
          <p:spPr>
            <a:xfrm flipV="1">
              <a:off x="9869963" y="871109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775DCDA7-A185-4498-AD04-41B422F96F72}"/>
                </a:ext>
              </a:extLst>
            </p:cNvPr>
            <p:cNvCxnSpPr>
              <a:cxnSpLocks/>
            </p:cNvCxnSpPr>
            <p:nvPr/>
          </p:nvCxnSpPr>
          <p:spPr>
            <a:xfrm flipV="1">
              <a:off x="9945015" y="871109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B00D80EC-056E-4DF2-94BB-85950CB265D6}"/>
                </a:ext>
              </a:extLst>
            </p:cNvPr>
            <p:cNvCxnSpPr>
              <a:cxnSpLocks/>
            </p:cNvCxnSpPr>
            <p:nvPr/>
          </p:nvCxnSpPr>
          <p:spPr>
            <a:xfrm flipV="1">
              <a:off x="9999967" y="871109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2C8DF01C-1557-4BD6-A428-85D92D4C592F}"/>
                </a:ext>
              </a:extLst>
            </p:cNvPr>
            <p:cNvCxnSpPr>
              <a:cxnSpLocks/>
            </p:cNvCxnSpPr>
            <p:nvPr/>
          </p:nvCxnSpPr>
          <p:spPr>
            <a:xfrm flipV="1">
              <a:off x="10045960" y="871109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0" name="Straight Connector 629">
              <a:extLst>
                <a:ext uri="{FF2B5EF4-FFF2-40B4-BE49-F238E27FC236}">
                  <a16:creationId xmlns:a16="http://schemas.microsoft.com/office/drawing/2014/main" id="{592CD10A-AEBC-4041-969A-5EB99BA245AE}"/>
                </a:ext>
              </a:extLst>
            </p:cNvPr>
            <p:cNvCxnSpPr>
              <a:cxnSpLocks/>
            </p:cNvCxnSpPr>
            <p:nvPr/>
          </p:nvCxnSpPr>
          <p:spPr>
            <a:xfrm flipV="1">
              <a:off x="10111484" y="871109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190A7831-01D0-4AD5-9C01-23D6442816A9}"/>
                </a:ext>
              </a:extLst>
            </p:cNvPr>
            <p:cNvCxnSpPr>
              <a:cxnSpLocks/>
            </p:cNvCxnSpPr>
            <p:nvPr/>
          </p:nvCxnSpPr>
          <p:spPr>
            <a:xfrm flipV="1">
              <a:off x="10206734"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2" name="Straight Connector 631">
              <a:extLst>
                <a:ext uri="{FF2B5EF4-FFF2-40B4-BE49-F238E27FC236}">
                  <a16:creationId xmlns:a16="http://schemas.microsoft.com/office/drawing/2014/main" id="{411DFA0E-F862-418C-A2ED-D9263B8137DC}"/>
                </a:ext>
              </a:extLst>
            </p:cNvPr>
            <p:cNvCxnSpPr>
              <a:cxnSpLocks/>
            </p:cNvCxnSpPr>
            <p:nvPr/>
          </p:nvCxnSpPr>
          <p:spPr>
            <a:xfrm flipV="1">
              <a:off x="10266265"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07387F2E-3361-45B3-B3A9-5099A8D20FBF}"/>
                </a:ext>
              </a:extLst>
            </p:cNvPr>
            <p:cNvCxnSpPr>
              <a:cxnSpLocks/>
            </p:cNvCxnSpPr>
            <p:nvPr/>
          </p:nvCxnSpPr>
          <p:spPr>
            <a:xfrm flipV="1">
              <a:off x="10330559"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4" name="Straight Connector 633">
              <a:extLst>
                <a:ext uri="{FF2B5EF4-FFF2-40B4-BE49-F238E27FC236}">
                  <a16:creationId xmlns:a16="http://schemas.microsoft.com/office/drawing/2014/main" id="{253E671D-E6F6-43C0-B0CE-ABC164F259A2}"/>
                </a:ext>
              </a:extLst>
            </p:cNvPr>
            <p:cNvCxnSpPr>
              <a:cxnSpLocks/>
            </p:cNvCxnSpPr>
            <p:nvPr/>
          </p:nvCxnSpPr>
          <p:spPr>
            <a:xfrm flipV="1">
              <a:off x="10394853"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5" name="Straight Connector 634">
              <a:extLst>
                <a:ext uri="{FF2B5EF4-FFF2-40B4-BE49-F238E27FC236}">
                  <a16:creationId xmlns:a16="http://schemas.microsoft.com/office/drawing/2014/main" id="{EC0BFE0E-3095-40C8-B4FE-AC3B0F90B5C1}"/>
                </a:ext>
              </a:extLst>
            </p:cNvPr>
            <p:cNvCxnSpPr>
              <a:cxnSpLocks/>
            </p:cNvCxnSpPr>
            <p:nvPr/>
          </p:nvCxnSpPr>
          <p:spPr>
            <a:xfrm flipV="1">
              <a:off x="10454385"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6" name="Straight Connector 635">
              <a:extLst>
                <a:ext uri="{FF2B5EF4-FFF2-40B4-BE49-F238E27FC236}">
                  <a16:creationId xmlns:a16="http://schemas.microsoft.com/office/drawing/2014/main" id="{C0058BA6-828B-4EFC-BEB4-741B7647ABC0}"/>
                </a:ext>
              </a:extLst>
            </p:cNvPr>
            <p:cNvCxnSpPr>
              <a:cxnSpLocks/>
            </p:cNvCxnSpPr>
            <p:nvPr/>
          </p:nvCxnSpPr>
          <p:spPr>
            <a:xfrm flipV="1">
              <a:off x="10521576"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7" name="Straight Connector 636">
              <a:extLst>
                <a:ext uri="{FF2B5EF4-FFF2-40B4-BE49-F238E27FC236}">
                  <a16:creationId xmlns:a16="http://schemas.microsoft.com/office/drawing/2014/main" id="{C2BB1B0C-B7A6-4A7D-8B61-F98B73AD9A78}"/>
                </a:ext>
              </a:extLst>
            </p:cNvPr>
            <p:cNvCxnSpPr>
              <a:cxnSpLocks/>
            </p:cNvCxnSpPr>
            <p:nvPr/>
          </p:nvCxnSpPr>
          <p:spPr>
            <a:xfrm flipV="1">
              <a:off x="10595395" y="871109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8" name="Straight Connector 637">
              <a:extLst>
                <a:ext uri="{FF2B5EF4-FFF2-40B4-BE49-F238E27FC236}">
                  <a16:creationId xmlns:a16="http://schemas.microsoft.com/office/drawing/2014/main" id="{E9842673-CB5B-407C-99E9-7BCA3880C884}"/>
                </a:ext>
              </a:extLst>
            </p:cNvPr>
            <p:cNvCxnSpPr>
              <a:cxnSpLocks/>
            </p:cNvCxnSpPr>
            <p:nvPr/>
          </p:nvCxnSpPr>
          <p:spPr>
            <a:xfrm flipV="1">
              <a:off x="10659690" y="871109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9" name="Straight Connector 638">
              <a:extLst>
                <a:ext uri="{FF2B5EF4-FFF2-40B4-BE49-F238E27FC236}">
                  <a16:creationId xmlns:a16="http://schemas.microsoft.com/office/drawing/2014/main" id="{C98F70D5-4512-425C-84C6-6EA75979607B}"/>
                </a:ext>
              </a:extLst>
            </p:cNvPr>
            <p:cNvCxnSpPr>
              <a:cxnSpLocks/>
            </p:cNvCxnSpPr>
            <p:nvPr/>
          </p:nvCxnSpPr>
          <p:spPr>
            <a:xfrm flipV="1">
              <a:off x="10701683" y="871109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0" name="Straight Connector 639">
              <a:extLst>
                <a:ext uri="{FF2B5EF4-FFF2-40B4-BE49-F238E27FC236}">
                  <a16:creationId xmlns:a16="http://schemas.microsoft.com/office/drawing/2014/main" id="{139D17E6-A86E-4A0F-AEA4-A97147AAE75D}"/>
                </a:ext>
              </a:extLst>
            </p:cNvPr>
            <p:cNvCxnSpPr>
              <a:cxnSpLocks/>
            </p:cNvCxnSpPr>
            <p:nvPr/>
          </p:nvCxnSpPr>
          <p:spPr>
            <a:xfrm flipV="1">
              <a:off x="10776074" y="871109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1E06DA59-8E0F-4C9F-84A7-53A3843D2E99}"/>
                </a:ext>
              </a:extLst>
            </p:cNvPr>
            <p:cNvCxnSpPr>
              <a:cxnSpLocks/>
            </p:cNvCxnSpPr>
            <p:nvPr/>
          </p:nvCxnSpPr>
          <p:spPr>
            <a:xfrm flipV="1">
              <a:off x="10831027" y="871109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E6C1451A-5DE8-41EE-BA23-DC9BB1BACC14}"/>
                </a:ext>
              </a:extLst>
            </p:cNvPr>
            <p:cNvCxnSpPr>
              <a:cxnSpLocks/>
            </p:cNvCxnSpPr>
            <p:nvPr/>
          </p:nvCxnSpPr>
          <p:spPr>
            <a:xfrm flipV="1">
              <a:off x="10877020" y="871109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1010F467-094A-4F1F-8160-8DEFBD12129D}"/>
                </a:ext>
              </a:extLst>
            </p:cNvPr>
            <p:cNvCxnSpPr>
              <a:cxnSpLocks/>
            </p:cNvCxnSpPr>
            <p:nvPr/>
          </p:nvCxnSpPr>
          <p:spPr>
            <a:xfrm flipV="1">
              <a:off x="10942543"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4" name="Straight Connector 643">
              <a:extLst>
                <a:ext uri="{FF2B5EF4-FFF2-40B4-BE49-F238E27FC236}">
                  <a16:creationId xmlns:a16="http://schemas.microsoft.com/office/drawing/2014/main" id="{01C54A40-2EE4-46A4-A15C-8BD6CB925FF3}"/>
                </a:ext>
              </a:extLst>
            </p:cNvPr>
            <p:cNvCxnSpPr>
              <a:cxnSpLocks/>
            </p:cNvCxnSpPr>
            <p:nvPr/>
          </p:nvCxnSpPr>
          <p:spPr>
            <a:xfrm flipV="1">
              <a:off x="11037794"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04554033-FC3D-4817-96A1-44586E068AC2}"/>
                </a:ext>
              </a:extLst>
            </p:cNvPr>
            <p:cNvCxnSpPr>
              <a:cxnSpLocks/>
            </p:cNvCxnSpPr>
            <p:nvPr/>
          </p:nvCxnSpPr>
          <p:spPr>
            <a:xfrm flipV="1">
              <a:off x="11097325"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66D26729-5A38-4F84-B1E2-CAEA5B6AA511}"/>
                </a:ext>
              </a:extLst>
            </p:cNvPr>
            <p:cNvCxnSpPr>
              <a:cxnSpLocks/>
            </p:cNvCxnSpPr>
            <p:nvPr/>
          </p:nvCxnSpPr>
          <p:spPr>
            <a:xfrm flipV="1">
              <a:off x="11161619"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55790019-B3BB-42FA-9168-F352F719FAD7}"/>
                </a:ext>
              </a:extLst>
            </p:cNvPr>
            <p:cNvCxnSpPr>
              <a:cxnSpLocks/>
            </p:cNvCxnSpPr>
            <p:nvPr/>
          </p:nvCxnSpPr>
          <p:spPr>
            <a:xfrm flipV="1">
              <a:off x="11225913"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4E929E03-1D53-4A4A-B0D1-81C95424A176}"/>
                </a:ext>
              </a:extLst>
            </p:cNvPr>
            <p:cNvCxnSpPr>
              <a:cxnSpLocks/>
            </p:cNvCxnSpPr>
            <p:nvPr/>
          </p:nvCxnSpPr>
          <p:spPr>
            <a:xfrm flipV="1">
              <a:off x="11285444" y="871108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2A687AAB-9F60-404A-A9F0-687ED3BED612}"/>
                </a:ext>
              </a:extLst>
            </p:cNvPr>
            <p:cNvCxnSpPr>
              <a:cxnSpLocks/>
            </p:cNvCxnSpPr>
            <p:nvPr/>
          </p:nvCxnSpPr>
          <p:spPr>
            <a:xfrm flipV="1">
              <a:off x="11352635" y="871108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0" name="Straight Connector 649">
              <a:extLst>
                <a:ext uri="{FF2B5EF4-FFF2-40B4-BE49-F238E27FC236}">
                  <a16:creationId xmlns:a16="http://schemas.microsoft.com/office/drawing/2014/main" id="{1CB89D9B-D9D3-4DD4-94D7-56232A2A858F}"/>
                </a:ext>
              </a:extLst>
            </p:cNvPr>
            <p:cNvCxnSpPr>
              <a:cxnSpLocks/>
            </p:cNvCxnSpPr>
            <p:nvPr/>
          </p:nvCxnSpPr>
          <p:spPr>
            <a:xfrm flipV="1">
              <a:off x="11426455" y="871108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1" name="Straight Connector 650">
              <a:extLst>
                <a:ext uri="{FF2B5EF4-FFF2-40B4-BE49-F238E27FC236}">
                  <a16:creationId xmlns:a16="http://schemas.microsoft.com/office/drawing/2014/main" id="{440BBE1F-6C4C-49E3-8314-A7AEA1CCD4D1}"/>
                </a:ext>
              </a:extLst>
            </p:cNvPr>
            <p:cNvCxnSpPr>
              <a:cxnSpLocks/>
            </p:cNvCxnSpPr>
            <p:nvPr/>
          </p:nvCxnSpPr>
          <p:spPr>
            <a:xfrm flipV="1">
              <a:off x="11490749" y="871108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2" name="Straight Connector 651">
              <a:extLst>
                <a:ext uri="{FF2B5EF4-FFF2-40B4-BE49-F238E27FC236}">
                  <a16:creationId xmlns:a16="http://schemas.microsoft.com/office/drawing/2014/main" id="{B533F051-290C-444B-B38D-9803B5525777}"/>
                </a:ext>
              </a:extLst>
            </p:cNvPr>
            <p:cNvCxnSpPr>
              <a:cxnSpLocks/>
            </p:cNvCxnSpPr>
            <p:nvPr/>
          </p:nvCxnSpPr>
          <p:spPr>
            <a:xfrm flipV="1">
              <a:off x="11562186" y="871108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3" name="Straight Connector 652">
              <a:extLst>
                <a:ext uri="{FF2B5EF4-FFF2-40B4-BE49-F238E27FC236}">
                  <a16:creationId xmlns:a16="http://schemas.microsoft.com/office/drawing/2014/main" id="{F52CB328-8898-4049-9F77-B30DF7D970D6}"/>
                </a:ext>
              </a:extLst>
            </p:cNvPr>
            <p:cNvCxnSpPr>
              <a:cxnSpLocks/>
            </p:cNvCxnSpPr>
            <p:nvPr/>
          </p:nvCxnSpPr>
          <p:spPr>
            <a:xfrm flipV="1">
              <a:off x="11647912" y="871108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2" name="Content Placeholder 4">
              <a:extLst>
                <a:ext uri="{FF2B5EF4-FFF2-40B4-BE49-F238E27FC236}">
                  <a16:creationId xmlns:a16="http://schemas.microsoft.com/office/drawing/2014/main" id="{71A1DEDA-D308-4EF7-A368-4904EDED8737}"/>
                </a:ext>
              </a:extLst>
            </p:cNvPr>
            <p:cNvSpPr txBox="1">
              <a:spLocks/>
            </p:cNvSpPr>
            <p:nvPr/>
          </p:nvSpPr>
          <p:spPr>
            <a:xfrm>
              <a:off x="517334" y="7796540"/>
              <a:ext cx="4623135"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nSpc>
                  <a:spcPct val="90000"/>
                </a:lnSpc>
                <a:spcBef>
                  <a:spcPts val="1000"/>
                </a:spcBef>
                <a:buFont typeface="Arial" panose="020B0604020202020204" pitchFamily="34" charset="0"/>
                <a:buNone/>
                <a:defRPr sz="1050">
                  <a:solidFill>
                    <a:schemeClr val="bg1"/>
                  </a:solidFill>
                  <a:latin typeface="Bahnschrift Light" panose="020B0502040204020203"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600" dirty="0"/>
                <a:t>First Try: Time-Based Labelling</a:t>
              </a:r>
            </a:p>
          </p:txBody>
        </p:sp>
        <p:cxnSp>
          <p:nvCxnSpPr>
            <p:cNvPr id="764" name="Gerader Verbinder 48">
              <a:extLst>
                <a:ext uri="{FF2B5EF4-FFF2-40B4-BE49-F238E27FC236}">
                  <a16:creationId xmlns:a16="http://schemas.microsoft.com/office/drawing/2014/main" id="{6060D753-8725-4109-B6CF-65757B70F0B4}"/>
                </a:ext>
              </a:extLst>
            </p:cNvPr>
            <p:cNvCxnSpPr/>
            <p:nvPr/>
          </p:nvCxnSpPr>
          <p:spPr>
            <a:xfrm>
              <a:off x="524954" y="8039374"/>
              <a:ext cx="0" cy="3024000"/>
            </a:xfrm>
            <a:prstGeom prst="line">
              <a:avLst/>
            </a:prstGeom>
            <a:solidFill>
              <a:srgbClr val="FCE3DC"/>
            </a:solidFill>
            <a:ln w="12700">
              <a:solidFill>
                <a:srgbClr val="A53010"/>
              </a:solidFill>
            </a:ln>
          </p:spPr>
          <p:style>
            <a:lnRef idx="2">
              <a:schemeClr val="accent4"/>
            </a:lnRef>
            <a:fillRef idx="1">
              <a:schemeClr val="lt1"/>
            </a:fillRef>
            <a:effectRef idx="0">
              <a:schemeClr val="accent4"/>
            </a:effectRef>
            <a:fontRef idx="minor">
              <a:schemeClr val="dk1"/>
            </a:fontRef>
          </p:style>
        </p:cxnSp>
        <p:sp>
          <p:nvSpPr>
            <p:cNvPr id="766" name="TextBox 765">
              <a:extLst>
                <a:ext uri="{FF2B5EF4-FFF2-40B4-BE49-F238E27FC236}">
                  <a16:creationId xmlns:a16="http://schemas.microsoft.com/office/drawing/2014/main" id="{A094F41F-E29C-4F43-9E36-6F0805481360}"/>
                </a:ext>
              </a:extLst>
            </p:cNvPr>
            <p:cNvSpPr txBox="1"/>
            <p:nvPr/>
          </p:nvSpPr>
          <p:spPr>
            <a:xfrm>
              <a:off x="640871" y="8172005"/>
              <a:ext cx="4411491" cy="539102"/>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noted down start and end of a gesture in the video and applied this to the frames of the stream.</a:t>
              </a:r>
            </a:p>
          </p:txBody>
        </p:sp>
        <p:sp>
          <p:nvSpPr>
            <p:cNvPr id="278" name="TextBox 277">
              <a:extLst>
                <a:ext uri="{FF2B5EF4-FFF2-40B4-BE49-F238E27FC236}">
                  <a16:creationId xmlns:a16="http://schemas.microsoft.com/office/drawing/2014/main" id="{F89C07D1-F79B-4823-90CB-3D87B1EA0533}"/>
                </a:ext>
              </a:extLst>
            </p:cNvPr>
            <p:cNvSpPr txBox="1"/>
            <p:nvPr/>
          </p:nvSpPr>
          <p:spPr>
            <a:xfrm>
              <a:off x="6421344"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279" name="TextBox 278">
              <a:extLst>
                <a:ext uri="{FF2B5EF4-FFF2-40B4-BE49-F238E27FC236}">
                  <a16:creationId xmlns:a16="http://schemas.microsoft.com/office/drawing/2014/main" id="{BBC8D5DC-A528-4DB8-8A59-9EB55CDEC453}"/>
                </a:ext>
              </a:extLst>
            </p:cNvPr>
            <p:cNvSpPr txBox="1"/>
            <p:nvPr/>
          </p:nvSpPr>
          <p:spPr>
            <a:xfrm>
              <a:off x="7096525"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cxnSp>
          <p:nvCxnSpPr>
            <p:cNvPr id="7" name="Straight Arrow Connector 6">
              <a:extLst>
                <a:ext uri="{FF2B5EF4-FFF2-40B4-BE49-F238E27FC236}">
                  <a16:creationId xmlns:a16="http://schemas.microsoft.com/office/drawing/2014/main" id="{207ECC9A-A36A-4B8D-BD59-1712B3EC51F3}"/>
                </a:ext>
              </a:extLst>
            </p:cNvPr>
            <p:cNvCxnSpPr/>
            <p:nvPr/>
          </p:nvCxnSpPr>
          <p:spPr>
            <a:xfrm>
              <a:off x="7156124"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82" name="Straight Arrow Connector 281">
              <a:extLst>
                <a:ext uri="{FF2B5EF4-FFF2-40B4-BE49-F238E27FC236}">
                  <a16:creationId xmlns:a16="http://schemas.microsoft.com/office/drawing/2014/main" id="{7809AF9A-651D-4739-8AA9-022D9B5830A7}"/>
                </a:ext>
              </a:extLst>
            </p:cNvPr>
            <p:cNvCxnSpPr/>
            <p:nvPr/>
          </p:nvCxnSpPr>
          <p:spPr>
            <a:xfrm>
              <a:off x="8511760"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83" name="Straight Arrow Connector 282">
              <a:extLst>
                <a:ext uri="{FF2B5EF4-FFF2-40B4-BE49-F238E27FC236}">
                  <a16:creationId xmlns:a16="http://schemas.microsoft.com/office/drawing/2014/main" id="{BBE5DBD6-B713-4EE5-B798-06B1A384EECA}"/>
                </a:ext>
              </a:extLst>
            </p:cNvPr>
            <p:cNvCxnSpPr/>
            <p:nvPr/>
          </p:nvCxnSpPr>
          <p:spPr>
            <a:xfrm>
              <a:off x="9848459"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84" name="Straight Arrow Connector 283">
              <a:extLst>
                <a:ext uri="{FF2B5EF4-FFF2-40B4-BE49-F238E27FC236}">
                  <a16:creationId xmlns:a16="http://schemas.microsoft.com/office/drawing/2014/main" id="{79B738BD-8592-42C3-A179-1B32D26DD007}"/>
                </a:ext>
              </a:extLst>
            </p:cNvPr>
            <p:cNvCxnSpPr/>
            <p:nvPr/>
          </p:nvCxnSpPr>
          <p:spPr>
            <a:xfrm>
              <a:off x="11204095"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285" name="TextBox 284">
              <a:extLst>
                <a:ext uri="{FF2B5EF4-FFF2-40B4-BE49-F238E27FC236}">
                  <a16:creationId xmlns:a16="http://schemas.microsoft.com/office/drawing/2014/main" id="{433C9E2B-954E-4DF7-B92F-BB02D141EA5B}"/>
                </a:ext>
              </a:extLst>
            </p:cNvPr>
            <p:cNvSpPr txBox="1"/>
            <p:nvPr/>
          </p:nvSpPr>
          <p:spPr>
            <a:xfrm>
              <a:off x="6922883"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start</a:t>
              </a:r>
            </a:p>
          </p:txBody>
        </p:sp>
        <p:sp>
          <p:nvSpPr>
            <p:cNvPr id="286" name="TextBox 285">
              <a:extLst>
                <a:ext uri="{FF2B5EF4-FFF2-40B4-BE49-F238E27FC236}">
                  <a16:creationId xmlns:a16="http://schemas.microsoft.com/office/drawing/2014/main" id="{8D9F4698-A239-409F-9985-752510361854}"/>
                </a:ext>
              </a:extLst>
            </p:cNvPr>
            <p:cNvSpPr txBox="1"/>
            <p:nvPr/>
          </p:nvSpPr>
          <p:spPr>
            <a:xfrm>
              <a:off x="9624477"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start</a:t>
              </a:r>
            </a:p>
          </p:txBody>
        </p:sp>
        <p:sp>
          <p:nvSpPr>
            <p:cNvPr id="287" name="TextBox 286">
              <a:extLst>
                <a:ext uri="{FF2B5EF4-FFF2-40B4-BE49-F238E27FC236}">
                  <a16:creationId xmlns:a16="http://schemas.microsoft.com/office/drawing/2014/main" id="{5A27A1FC-018F-495C-8E66-ACA6F03D1161}"/>
                </a:ext>
              </a:extLst>
            </p:cNvPr>
            <p:cNvSpPr txBox="1"/>
            <p:nvPr/>
          </p:nvSpPr>
          <p:spPr>
            <a:xfrm>
              <a:off x="8267856"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end</a:t>
              </a:r>
            </a:p>
          </p:txBody>
        </p:sp>
        <p:sp>
          <p:nvSpPr>
            <p:cNvPr id="288" name="TextBox 287">
              <a:extLst>
                <a:ext uri="{FF2B5EF4-FFF2-40B4-BE49-F238E27FC236}">
                  <a16:creationId xmlns:a16="http://schemas.microsoft.com/office/drawing/2014/main" id="{D7E81877-15E9-4243-BF49-934AD9E4DCAC}"/>
                </a:ext>
              </a:extLst>
            </p:cNvPr>
            <p:cNvSpPr txBox="1"/>
            <p:nvPr/>
          </p:nvSpPr>
          <p:spPr>
            <a:xfrm>
              <a:off x="10949012"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end</a:t>
              </a:r>
            </a:p>
          </p:txBody>
        </p:sp>
        <p:sp>
          <p:nvSpPr>
            <p:cNvPr id="289" name="TextBox 288">
              <a:extLst>
                <a:ext uri="{FF2B5EF4-FFF2-40B4-BE49-F238E27FC236}">
                  <a16:creationId xmlns:a16="http://schemas.microsoft.com/office/drawing/2014/main" id="{42FE521D-2104-4955-9FE9-9164FE346DBD}"/>
                </a:ext>
              </a:extLst>
            </p:cNvPr>
            <p:cNvSpPr txBox="1"/>
            <p:nvPr/>
          </p:nvSpPr>
          <p:spPr>
            <a:xfrm>
              <a:off x="5358181" y="8045976"/>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video</a:t>
              </a:r>
            </a:p>
          </p:txBody>
        </p:sp>
        <p:cxnSp>
          <p:nvCxnSpPr>
            <p:cNvPr id="290" name="Straight Connector 289">
              <a:extLst>
                <a:ext uri="{FF2B5EF4-FFF2-40B4-BE49-F238E27FC236}">
                  <a16:creationId xmlns:a16="http://schemas.microsoft.com/office/drawing/2014/main" id="{C7923533-992E-47AB-9215-CAAE391D803A}"/>
                </a:ext>
              </a:extLst>
            </p:cNvPr>
            <p:cNvCxnSpPr>
              <a:cxnSpLocks/>
            </p:cNvCxnSpPr>
            <p:nvPr/>
          </p:nvCxnSpPr>
          <p:spPr>
            <a:xfrm rot="5400000">
              <a:off x="5685310" y="8422625"/>
              <a:ext cx="936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9F13D99-96B6-45A1-8C03-5E5B45D6134B}"/>
                </a:ext>
              </a:extLst>
            </p:cNvPr>
            <p:cNvCxnSpPr>
              <a:cxnSpLocks/>
            </p:cNvCxnSpPr>
            <p:nvPr/>
          </p:nvCxnSpPr>
          <p:spPr>
            <a:xfrm rot="5400000">
              <a:off x="5685310" y="9505329"/>
              <a:ext cx="936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E20316BE-CCEB-4228-BC52-F5738FFAC498}"/>
                </a:ext>
              </a:extLst>
            </p:cNvPr>
            <p:cNvSpPr txBox="1"/>
            <p:nvPr/>
          </p:nvSpPr>
          <p:spPr>
            <a:xfrm>
              <a:off x="5358181" y="9372412"/>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assumption</a:t>
              </a:r>
            </a:p>
          </p:txBody>
        </p:sp>
        <p:sp>
          <p:nvSpPr>
            <p:cNvPr id="9" name="Flowchart: Multidocument 8">
              <a:extLst>
                <a:ext uri="{FF2B5EF4-FFF2-40B4-BE49-F238E27FC236}">
                  <a16:creationId xmlns:a16="http://schemas.microsoft.com/office/drawing/2014/main" id="{9A58DAC3-9D81-405D-9469-CA802C64F196}"/>
                </a:ext>
              </a:extLst>
            </p:cNvPr>
            <p:cNvSpPr/>
            <p:nvPr/>
          </p:nvSpPr>
          <p:spPr>
            <a:xfrm>
              <a:off x="644201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0" name="Flowchart: Multidocument 989">
              <a:extLst>
                <a:ext uri="{FF2B5EF4-FFF2-40B4-BE49-F238E27FC236}">
                  <a16:creationId xmlns:a16="http://schemas.microsoft.com/office/drawing/2014/main" id="{155C6EDC-CC62-4F4B-B06B-326D8CBAD982}"/>
                </a:ext>
              </a:extLst>
            </p:cNvPr>
            <p:cNvSpPr/>
            <p:nvPr/>
          </p:nvSpPr>
          <p:spPr>
            <a:xfrm>
              <a:off x="656185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1" name="Flowchart: Multidocument 990">
              <a:extLst>
                <a:ext uri="{FF2B5EF4-FFF2-40B4-BE49-F238E27FC236}">
                  <a16:creationId xmlns:a16="http://schemas.microsoft.com/office/drawing/2014/main" id="{68AC0DB4-FF65-4C94-B9C6-CC93608647B3}"/>
                </a:ext>
              </a:extLst>
            </p:cNvPr>
            <p:cNvSpPr/>
            <p:nvPr/>
          </p:nvSpPr>
          <p:spPr>
            <a:xfrm>
              <a:off x="668169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2" name="Flowchart: Multidocument 991">
              <a:extLst>
                <a:ext uri="{FF2B5EF4-FFF2-40B4-BE49-F238E27FC236}">
                  <a16:creationId xmlns:a16="http://schemas.microsoft.com/office/drawing/2014/main" id="{8986A6D2-F44C-46DE-94E0-49446B7FB476}"/>
                </a:ext>
              </a:extLst>
            </p:cNvPr>
            <p:cNvSpPr/>
            <p:nvPr/>
          </p:nvSpPr>
          <p:spPr>
            <a:xfrm>
              <a:off x="680152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3" name="Flowchart: Multidocument 992">
              <a:extLst>
                <a:ext uri="{FF2B5EF4-FFF2-40B4-BE49-F238E27FC236}">
                  <a16:creationId xmlns:a16="http://schemas.microsoft.com/office/drawing/2014/main" id="{90215C65-571D-411F-AF82-4AF342D65E53}"/>
                </a:ext>
              </a:extLst>
            </p:cNvPr>
            <p:cNvSpPr/>
            <p:nvPr/>
          </p:nvSpPr>
          <p:spPr>
            <a:xfrm>
              <a:off x="692136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4" name="Flowchart: Multidocument 993">
              <a:extLst>
                <a:ext uri="{FF2B5EF4-FFF2-40B4-BE49-F238E27FC236}">
                  <a16:creationId xmlns:a16="http://schemas.microsoft.com/office/drawing/2014/main" id="{35573E75-CB80-4220-B97A-3CAE15A4B651}"/>
                </a:ext>
              </a:extLst>
            </p:cNvPr>
            <p:cNvSpPr/>
            <p:nvPr/>
          </p:nvSpPr>
          <p:spPr>
            <a:xfrm>
              <a:off x="704120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5" name="Flowchart: Multidocument 994">
              <a:extLst>
                <a:ext uri="{FF2B5EF4-FFF2-40B4-BE49-F238E27FC236}">
                  <a16:creationId xmlns:a16="http://schemas.microsoft.com/office/drawing/2014/main" id="{C4E1243B-A9CD-401F-B4F0-EE60F6BDD92C}"/>
                </a:ext>
              </a:extLst>
            </p:cNvPr>
            <p:cNvSpPr/>
            <p:nvPr/>
          </p:nvSpPr>
          <p:spPr>
            <a:xfrm>
              <a:off x="716103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6" name="Flowchart: Multidocument 995">
              <a:extLst>
                <a:ext uri="{FF2B5EF4-FFF2-40B4-BE49-F238E27FC236}">
                  <a16:creationId xmlns:a16="http://schemas.microsoft.com/office/drawing/2014/main" id="{B06B5CDC-3880-4E5C-914E-51AB579FD57B}"/>
                </a:ext>
              </a:extLst>
            </p:cNvPr>
            <p:cNvSpPr/>
            <p:nvPr/>
          </p:nvSpPr>
          <p:spPr>
            <a:xfrm>
              <a:off x="728087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7" name="Flowchart: Multidocument 996">
              <a:extLst>
                <a:ext uri="{FF2B5EF4-FFF2-40B4-BE49-F238E27FC236}">
                  <a16:creationId xmlns:a16="http://schemas.microsoft.com/office/drawing/2014/main" id="{BF303319-2F85-47A3-B62E-F789AB4A6369}"/>
                </a:ext>
              </a:extLst>
            </p:cNvPr>
            <p:cNvSpPr/>
            <p:nvPr/>
          </p:nvSpPr>
          <p:spPr>
            <a:xfrm>
              <a:off x="740071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8" name="Flowchart: Multidocument 997">
              <a:extLst>
                <a:ext uri="{FF2B5EF4-FFF2-40B4-BE49-F238E27FC236}">
                  <a16:creationId xmlns:a16="http://schemas.microsoft.com/office/drawing/2014/main" id="{196D378F-267B-479E-8FCA-501EF825A24A}"/>
                </a:ext>
              </a:extLst>
            </p:cNvPr>
            <p:cNvSpPr/>
            <p:nvPr/>
          </p:nvSpPr>
          <p:spPr>
            <a:xfrm>
              <a:off x="752054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9" name="Flowchart: Multidocument 998">
              <a:extLst>
                <a:ext uri="{FF2B5EF4-FFF2-40B4-BE49-F238E27FC236}">
                  <a16:creationId xmlns:a16="http://schemas.microsoft.com/office/drawing/2014/main" id="{92A154F6-65F2-4829-8EB3-84EAB32DE36C}"/>
                </a:ext>
              </a:extLst>
            </p:cNvPr>
            <p:cNvSpPr/>
            <p:nvPr/>
          </p:nvSpPr>
          <p:spPr>
            <a:xfrm>
              <a:off x="764038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0" name="Flowchart: Multidocument 999">
              <a:extLst>
                <a:ext uri="{FF2B5EF4-FFF2-40B4-BE49-F238E27FC236}">
                  <a16:creationId xmlns:a16="http://schemas.microsoft.com/office/drawing/2014/main" id="{B0A449C3-F88C-4AC5-9101-202F0DD02135}"/>
                </a:ext>
              </a:extLst>
            </p:cNvPr>
            <p:cNvSpPr/>
            <p:nvPr/>
          </p:nvSpPr>
          <p:spPr>
            <a:xfrm>
              <a:off x="776022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1" name="Flowchart: Multidocument 1000">
              <a:extLst>
                <a:ext uri="{FF2B5EF4-FFF2-40B4-BE49-F238E27FC236}">
                  <a16:creationId xmlns:a16="http://schemas.microsoft.com/office/drawing/2014/main" id="{E28F1756-0BDC-4078-B410-6F9A67076A50}"/>
                </a:ext>
              </a:extLst>
            </p:cNvPr>
            <p:cNvSpPr/>
            <p:nvPr/>
          </p:nvSpPr>
          <p:spPr>
            <a:xfrm>
              <a:off x="788006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2" name="Flowchart: Multidocument 1001">
              <a:extLst>
                <a:ext uri="{FF2B5EF4-FFF2-40B4-BE49-F238E27FC236}">
                  <a16:creationId xmlns:a16="http://schemas.microsoft.com/office/drawing/2014/main" id="{E426D060-D8B8-4D3E-BD66-C42F3AB469AC}"/>
                </a:ext>
              </a:extLst>
            </p:cNvPr>
            <p:cNvSpPr/>
            <p:nvPr/>
          </p:nvSpPr>
          <p:spPr>
            <a:xfrm>
              <a:off x="799989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3" name="Flowchart: Multidocument 1002">
              <a:extLst>
                <a:ext uri="{FF2B5EF4-FFF2-40B4-BE49-F238E27FC236}">
                  <a16:creationId xmlns:a16="http://schemas.microsoft.com/office/drawing/2014/main" id="{AE694918-0038-4D15-A1AF-A96EA23D17C8}"/>
                </a:ext>
              </a:extLst>
            </p:cNvPr>
            <p:cNvSpPr/>
            <p:nvPr/>
          </p:nvSpPr>
          <p:spPr>
            <a:xfrm>
              <a:off x="811973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4" name="Flowchart: Multidocument 1003">
              <a:extLst>
                <a:ext uri="{FF2B5EF4-FFF2-40B4-BE49-F238E27FC236}">
                  <a16:creationId xmlns:a16="http://schemas.microsoft.com/office/drawing/2014/main" id="{9584D7F8-D956-48C8-9C20-9028531E9C6D}"/>
                </a:ext>
              </a:extLst>
            </p:cNvPr>
            <p:cNvSpPr/>
            <p:nvPr/>
          </p:nvSpPr>
          <p:spPr>
            <a:xfrm>
              <a:off x="823957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5" name="Flowchart: Multidocument 1004">
              <a:extLst>
                <a:ext uri="{FF2B5EF4-FFF2-40B4-BE49-F238E27FC236}">
                  <a16:creationId xmlns:a16="http://schemas.microsoft.com/office/drawing/2014/main" id="{ACE63208-88A4-48B2-913F-5091F0E9B7F9}"/>
                </a:ext>
              </a:extLst>
            </p:cNvPr>
            <p:cNvSpPr/>
            <p:nvPr/>
          </p:nvSpPr>
          <p:spPr>
            <a:xfrm>
              <a:off x="835940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6" name="Flowchart: Multidocument 1005">
              <a:extLst>
                <a:ext uri="{FF2B5EF4-FFF2-40B4-BE49-F238E27FC236}">
                  <a16:creationId xmlns:a16="http://schemas.microsoft.com/office/drawing/2014/main" id="{823250A7-3A76-42C9-84C5-2C1994A26B6F}"/>
                </a:ext>
              </a:extLst>
            </p:cNvPr>
            <p:cNvSpPr/>
            <p:nvPr/>
          </p:nvSpPr>
          <p:spPr>
            <a:xfrm>
              <a:off x="847924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7" name="Flowchart: Multidocument 1006">
              <a:extLst>
                <a:ext uri="{FF2B5EF4-FFF2-40B4-BE49-F238E27FC236}">
                  <a16:creationId xmlns:a16="http://schemas.microsoft.com/office/drawing/2014/main" id="{AE4CA29A-6ECD-4D7A-AA73-8E04019230AB}"/>
                </a:ext>
              </a:extLst>
            </p:cNvPr>
            <p:cNvSpPr/>
            <p:nvPr/>
          </p:nvSpPr>
          <p:spPr>
            <a:xfrm>
              <a:off x="859908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8" name="Flowchart: Multidocument 1007">
              <a:extLst>
                <a:ext uri="{FF2B5EF4-FFF2-40B4-BE49-F238E27FC236}">
                  <a16:creationId xmlns:a16="http://schemas.microsoft.com/office/drawing/2014/main" id="{EAF69C62-E1C2-4315-AF27-AE32E60896AD}"/>
                </a:ext>
              </a:extLst>
            </p:cNvPr>
            <p:cNvSpPr/>
            <p:nvPr/>
          </p:nvSpPr>
          <p:spPr>
            <a:xfrm>
              <a:off x="871891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9" name="Flowchart: Multidocument 1008">
              <a:extLst>
                <a:ext uri="{FF2B5EF4-FFF2-40B4-BE49-F238E27FC236}">
                  <a16:creationId xmlns:a16="http://schemas.microsoft.com/office/drawing/2014/main" id="{25391AE1-49A2-445E-BDBB-D26261B0E52D}"/>
                </a:ext>
              </a:extLst>
            </p:cNvPr>
            <p:cNvSpPr/>
            <p:nvPr/>
          </p:nvSpPr>
          <p:spPr>
            <a:xfrm>
              <a:off x="883875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0" name="Flowchart: Multidocument 1009">
              <a:extLst>
                <a:ext uri="{FF2B5EF4-FFF2-40B4-BE49-F238E27FC236}">
                  <a16:creationId xmlns:a16="http://schemas.microsoft.com/office/drawing/2014/main" id="{3AA6B495-D3EA-4954-A8B5-E17CCAEF9C3D}"/>
                </a:ext>
              </a:extLst>
            </p:cNvPr>
            <p:cNvSpPr/>
            <p:nvPr/>
          </p:nvSpPr>
          <p:spPr>
            <a:xfrm>
              <a:off x="895859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1" name="Flowchart: Multidocument 1010">
              <a:extLst>
                <a:ext uri="{FF2B5EF4-FFF2-40B4-BE49-F238E27FC236}">
                  <a16:creationId xmlns:a16="http://schemas.microsoft.com/office/drawing/2014/main" id="{0D7FF709-1B7E-41FC-86A0-3E8150011D1E}"/>
                </a:ext>
              </a:extLst>
            </p:cNvPr>
            <p:cNvSpPr/>
            <p:nvPr/>
          </p:nvSpPr>
          <p:spPr>
            <a:xfrm>
              <a:off x="907843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2" name="Flowchart: Multidocument 1011">
              <a:extLst>
                <a:ext uri="{FF2B5EF4-FFF2-40B4-BE49-F238E27FC236}">
                  <a16:creationId xmlns:a16="http://schemas.microsoft.com/office/drawing/2014/main" id="{F63D513D-CF12-44D2-8AEB-9DAEBFC58DBE}"/>
                </a:ext>
              </a:extLst>
            </p:cNvPr>
            <p:cNvSpPr/>
            <p:nvPr/>
          </p:nvSpPr>
          <p:spPr>
            <a:xfrm>
              <a:off x="919826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3" name="Flowchart: Multidocument 1012">
              <a:extLst>
                <a:ext uri="{FF2B5EF4-FFF2-40B4-BE49-F238E27FC236}">
                  <a16:creationId xmlns:a16="http://schemas.microsoft.com/office/drawing/2014/main" id="{0CD7B2F2-3AAF-420C-9E25-A62BE01552F8}"/>
                </a:ext>
              </a:extLst>
            </p:cNvPr>
            <p:cNvSpPr/>
            <p:nvPr/>
          </p:nvSpPr>
          <p:spPr>
            <a:xfrm>
              <a:off x="931810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4" name="Flowchart: Multidocument 1013">
              <a:extLst>
                <a:ext uri="{FF2B5EF4-FFF2-40B4-BE49-F238E27FC236}">
                  <a16:creationId xmlns:a16="http://schemas.microsoft.com/office/drawing/2014/main" id="{4A7D6C34-F63A-499A-AAC2-8B91F2040B53}"/>
                </a:ext>
              </a:extLst>
            </p:cNvPr>
            <p:cNvSpPr/>
            <p:nvPr/>
          </p:nvSpPr>
          <p:spPr>
            <a:xfrm>
              <a:off x="943794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5" name="Flowchart: Multidocument 1014">
              <a:extLst>
                <a:ext uri="{FF2B5EF4-FFF2-40B4-BE49-F238E27FC236}">
                  <a16:creationId xmlns:a16="http://schemas.microsoft.com/office/drawing/2014/main" id="{3AD434E8-3674-436E-810E-FE0E17B39640}"/>
                </a:ext>
              </a:extLst>
            </p:cNvPr>
            <p:cNvSpPr/>
            <p:nvPr/>
          </p:nvSpPr>
          <p:spPr>
            <a:xfrm>
              <a:off x="955777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6" name="Flowchart: Multidocument 1015">
              <a:extLst>
                <a:ext uri="{FF2B5EF4-FFF2-40B4-BE49-F238E27FC236}">
                  <a16:creationId xmlns:a16="http://schemas.microsoft.com/office/drawing/2014/main" id="{488FDF00-539B-4516-80DC-9DFFBE7EEBBA}"/>
                </a:ext>
              </a:extLst>
            </p:cNvPr>
            <p:cNvSpPr/>
            <p:nvPr/>
          </p:nvSpPr>
          <p:spPr>
            <a:xfrm>
              <a:off x="967761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7" name="Flowchart: Multidocument 1016">
              <a:extLst>
                <a:ext uri="{FF2B5EF4-FFF2-40B4-BE49-F238E27FC236}">
                  <a16:creationId xmlns:a16="http://schemas.microsoft.com/office/drawing/2014/main" id="{FA21C76F-3516-4F84-ABCC-1562C28477EA}"/>
                </a:ext>
              </a:extLst>
            </p:cNvPr>
            <p:cNvSpPr/>
            <p:nvPr/>
          </p:nvSpPr>
          <p:spPr>
            <a:xfrm>
              <a:off x="979745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8" name="Flowchart: Multidocument 1017">
              <a:extLst>
                <a:ext uri="{FF2B5EF4-FFF2-40B4-BE49-F238E27FC236}">
                  <a16:creationId xmlns:a16="http://schemas.microsoft.com/office/drawing/2014/main" id="{C90DAA95-43C1-4A31-8BA3-A86BC4EE9A8A}"/>
                </a:ext>
              </a:extLst>
            </p:cNvPr>
            <p:cNvSpPr/>
            <p:nvPr/>
          </p:nvSpPr>
          <p:spPr>
            <a:xfrm>
              <a:off x="991728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9" name="Flowchart: Multidocument 1018">
              <a:extLst>
                <a:ext uri="{FF2B5EF4-FFF2-40B4-BE49-F238E27FC236}">
                  <a16:creationId xmlns:a16="http://schemas.microsoft.com/office/drawing/2014/main" id="{EEC0E7F0-C494-4D37-BDE8-D06D4A0B55A1}"/>
                </a:ext>
              </a:extLst>
            </p:cNvPr>
            <p:cNvSpPr/>
            <p:nvPr/>
          </p:nvSpPr>
          <p:spPr>
            <a:xfrm>
              <a:off x="1003712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0" name="Flowchart: Multidocument 1019">
              <a:extLst>
                <a:ext uri="{FF2B5EF4-FFF2-40B4-BE49-F238E27FC236}">
                  <a16:creationId xmlns:a16="http://schemas.microsoft.com/office/drawing/2014/main" id="{2D70F8A4-1721-465D-8F83-9790FA0D9957}"/>
                </a:ext>
              </a:extLst>
            </p:cNvPr>
            <p:cNvSpPr/>
            <p:nvPr/>
          </p:nvSpPr>
          <p:spPr>
            <a:xfrm>
              <a:off x="1015696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1" name="Flowchart: Multidocument 1020">
              <a:extLst>
                <a:ext uri="{FF2B5EF4-FFF2-40B4-BE49-F238E27FC236}">
                  <a16:creationId xmlns:a16="http://schemas.microsoft.com/office/drawing/2014/main" id="{861DD695-59BE-446C-A867-B701F3FBDF71}"/>
                </a:ext>
              </a:extLst>
            </p:cNvPr>
            <p:cNvSpPr/>
            <p:nvPr/>
          </p:nvSpPr>
          <p:spPr>
            <a:xfrm>
              <a:off x="1027680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2" name="Flowchart: Multidocument 1021">
              <a:extLst>
                <a:ext uri="{FF2B5EF4-FFF2-40B4-BE49-F238E27FC236}">
                  <a16:creationId xmlns:a16="http://schemas.microsoft.com/office/drawing/2014/main" id="{DF30BD53-C4EA-4782-A56C-971415DC6B90}"/>
                </a:ext>
              </a:extLst>
            </p:cNvPr>
            <p:cNvSpPr/>
            <p:nvPr/>
          </p:nvSpPr>
          <p:spPr>
            <a:xfrm>
              <a:off x="1039663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3" name="Flowchart: Multidocument 1022">
              <a:extLst>
                <a:ext uri="{FF2B5EF4-FFF2-40B4-BE49-F238E27FC236}">
                  <a16:creationId xmlns:a16="http://schemas.microsoft.com/office/drawing/2014/main" id="{2FA8733A-B6C5-45B6-BA90-F59ABDDD40BC}"/>
                </a:ext>
              </a:extLst>
            </p:cNvPr>
            <p:cNvSpPr/>
            <p:nvPr/>
          </p:nvSpPr>
          <p:spPr>
            <a:xfrm>
              <a:off x="1051647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4" name="Flowchart: Multidocument 1023">
              <a:extLst>
                <a:ext uri="{FF2B5EF4-FFF2-40B4-BE49-F238E27FC236}">
                  <a16:creationId xmlns:a16="http://schemas.microsoft.com/office/drawing/2014/main" id="{6FD3A09B-5D1B-4739-8E75-E64535FCFD0D}"/>
                </a:ext>
              </a:extLst>
            </p:cNvPr>
            <p:cNvSpPr/>
            <p:nvPr/>
          </p:nvSpPr>
          <p:spPr>
            <a:xfrm>
              <a:off x="1063631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5" name="Flowchart: Multidocument 1024">
              <a:extLst>
                <a:ext uri="{FF2B5EF4-FFF2-40B4-BE49-F238E27FC236}">
                  <a16:creationId xmlns:a16="http://schemas.microsoft.com/office/drawing/2014/main" id="{C2F124C5-649A-4DC8-BDDF-9B0F726F66D3}"/>
                </a:ext>
              </a:extLst>
            </p:cNvPr>
            <p:cNvSpPr/>
            <p:nvPr/>
          </p:nvSpPr>
          <p:spPr>
            <a:xfrm>
              <a:off x="1075614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6" name="Flowchart: Multidocument 1025">
              <a:extLst>
                <a:ext uri="{FF2B5EF4-FFF2-40B4-BE49-F238E27FC236}">
                  <a16:creationId xmlns:a16="http://schemas.microsoft.com/office/drawing/2014/main" id="{C7505AC3-E7CA-4AFB-BFC2-9000DFA9A56B}"/>
                </a:ext>
              </a:extLst>
            </p:cNvPr>
            <p:cNvSpPr/>
            <p:nvPr/>
          </p:nvSpPr>
          <p:spPr>
            <a:xfrm>
              <a:off x="1111565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7" name="Flowchart: Multidocument 1026">
              <a:extLst>
                <a:ext uri="{FF2B5EF4-FFF2-40B4-BE49-F238E27FC236}">
                  <a16:creationId xmlns:a16="http://schemas.microsoft.com/office/drawing/2014/main" id="{49BA3E49-B2E0-400E-85F2-92139332787D}"/>
                </a:ext>
              </a:extLst>
            </p:cNvPr>
            <p:cNvSpPr/>
            <p:nvPr/>
          </p:nvSpPr>
          <p:spPr>
            <a:xfrm>
              <a:off x="1135533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8" name="Flowchart: Multidocument 1027">
              <a:extLst>
                <a:ext uri="{FF2B5EF4-FFF2-40B4-BE49-F238E27FC236}">
                  <a16:creationId xmlns:a16="http://schemas.microsoft.com/office/drawing/2014/main" id="{AEF10938-FCFF-47C3-803F-1514BE36A7E1}"/>
                </a:ext>
              </a:extLst>
            </p:cNvPr>
            <p:cNvSpPr/>
            <p:nvPr/>
          </p:nvSpPr>
          <p:spPr>
            <a:xfrm>
              <a:off x="1087598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9" name="Flowchart: Multidocument 1028">
              <a:extLst>
                <a:ext uri="{FF2B5EF4-FFF2-40B4-BE49-F238E27FC236}">
                  <a16:creationId xmlns:a16="http://schemas.microsoft.com/office/drawing/2014/main" id="{F036B924-9CF1-4E62-9B7D-14DE4FD8EC0C}"/>
                </a:ext>
              </a:extLst>
            </p:cNvPr>
            <p:cNvSpPr/>
            <p:nvPr/>
          </p:nvSpPr>
          <p:spPr>
            <a:xfrm>
              <a:off x="1099582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0" name="Flowchart: Multidocument 1029">
              <a:extLst>
                <a:ext uri="{FF2B5EF4-FFF2-40B4-BE49-F238E27FC236}">
                  <a16:creationId xmlns:a16="http://schemas.microsoft.com/office/drawing/2014/main" id="{2BCAAE60-6C89-4F03-9FE0-2131CF748DB8}"/>
                </a:ext>
              </a:extLst>
            </p:cNvPr>
            <p:cNvSpPr/>
            <p:nvPr/>
          </p:nvSpPr>
          <p:spPr>
            <a:xfrm>
              <a:off x="1123549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1" name="Flowchart: Multidocument 1030">
              <a:extLst>
                <a:ext uri="{FF2B5EF4-FFF2-40B4-BE49-F238E27FC236}">
                  <a16:creationId xmlns:a16="http://schemas.microsoft.com/office/drawing/2014/main" id="{FCC27561-E1E6-4C63-9A48-C40DF6D0FE81}"/>
                </a:ext>
              </a:extLst>
            </p:cNvPr>
            <p:cNvSpPr/>
            <p:nvPr/>
          </p:nvSpPr>
          <p:spPr>
            <a:xfrm>
              <a:off x="1147517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2" name="Flowchart: Multidocument 1031">
              <a:extLst>
                <a:ext uri="{FF2B5EF4-FFF2-40B4-BE49-F238E27FC236}">
                  <a16:creationId xmlns:a16="http://schemas.microsoft.com/office/drawing/2014/main" id="{10CC229C-9CEC-4A70-9EA6-F3E8740EFEFB}"/>
                </a:ext>
              </a:extLst>
            </p:cNvPr>
            <p:cNvSpPr/>
            <p:nvPr/>
          </p:nvSpPr>
          <p:spPr>
            <a:xfrm>
              <a:off x="1159502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 name="Rectangle 9">
              <a:extLst>
                <a:ext uri="{FF2B5EF4-FFF2-40B4-BE49-F238E27FC236}">
                  <a16:creationId xmlns:a16="http://schemas.microsoft.com/office/drawing/2014/main" id="{34889A8E-359A-4CA7-A622-3815DE8C2A89}"/>
                </a:ext>
              </a:extLst>
            </p:cNvPr>
            <p:cNvSpPr/>
            <p:nvPr/>
          </p:nvSpPr>
          <p:spPr>
            <a:xfrm>
              <a:off x="7143270" y="9372413"/>
              <a:ext cx="1328476"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3" name="Rectangle 1032">
              <a:extLst>
                <a:ext uri="{FF2B5EF4-FFF2-40B4-BE49-F238E27FC236}">
                  <a16:creationId xmlns:a16="http://schemas.microsoft.com/office/drawing/2014/main" id="{70A09D83-0ABC-49A1-A94D-DE015B11752A}"/>
                </a:ext>
              </a:extLst>
            </p:cNvPr>
            <p:cNvSpPr/>
            <p:nvPr/>
          </p:nvSpPr>
          <p:spPr>
            <a:xfrm>
              <a:off x="9782404" y="9372413"/>
              <a:ext cx="1328476"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4" name="TextBox 1033">
              <a:extLst>
                <a:ext uri="{FF2B5EF4-FFF2-40B4-BE49-F238E27FC236}">
                  <a16:creationId xmlns:a16="http://schemas.microsoft.com/office/drawing/2014/main" id="{3CA442F5-02BB-46A3-9AEA-AE682A638FB0}"/>
                </a:ext>
              </a:extLst>
            </p:cNvPr>
            <p:cNvSpPr txBox="1"/>
            <p:nvPr/>
          </p:nvSpPr>
          <p:spPr>
            <a:xfrm>
              <a:off x="7639583" y="9080362"/>
              <a:ext cx="2918059" cy="153658"/>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label groups within gesture time taken from video</a:t>
              </a:r>
            </a:p>
          </p:txBody>
        </p:sp>
        <p:sp>
          <p:nvSpPr>
            <p:cNvPr id="1035" name="Freeform: Shape 1034">
              <a:extLst>
                <a:ext uri="{FF2B5EF4-FFF2-40B4-BE49-F238E27FC236}">
                  <a16:creationId xmlns:a16="http://schemas.microsoft.com/office/drawing/2014/main" id="{B1FBCE87-496B-4133-82DF-7C7D61DC5BDA}"/>
                </a:ext>
              </a:extLst>
            </p:cNvPr>
            <p:cNvSpPr/>
            <p:nvPr/>
          </p:nvSpPr>
          <p:spPr>
            <a:xfrm>
              <a:off x="7401804" y="9172822"/>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6" name="Freeform: Shape 1035">
              <a:extLst>
                <a:ext uri="{FF2B5EF4-FFF2-40B4-BE49-F238E27FC236}">
                  <a16:creationId xmlns:a16="http://schemas.microsoft.com/office/drawing/2014/main" id="{9CCA0BE5-5579-4702-B0A4-FD10653C53D5}"/>
                </a:ext>
              </a:extLst>
            </p:cNvPr>
            <p:cNvSpPr/>
            <p:nvPr/>
          </p:nvSpPr>
          <p:spPr>
            <a:xfrm flipH="1">
              <a:off x="10541855" y="9172822"/>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grpSp>
        <p:nvGrpSpPr>
          <p:cNvPr id="17" name="Group 16">
            <a:extLst>
              <a:ext uri="{FF2B5EF4-FFF2-40B4-BE49-F238E27FC236}">
                <a16:creationId xmlns:a16="http://schemas.microsoft.com/office/drawing/2014/main" id="{60FA691A-558E-4D61-A863-3F2DDF2F22A9}"/>
              </a:ext>
            </a:extLst>
          </p:cNvPr>
          <p:cNvGrpSpPr/>
          <p:nvPr/>
        </p:nvGrpSpPr>
        <p:grpSpPr>
          <a:xfrm>
            <a:off x="510598" y="3381743"/>
            <a:ext cx="11365043" cy="3266834"/>
            <a:chOff x="510598" y="3313956"/>
            <a:chExt cx="11365043" cy="3266834"/>
          </a:xfrm>
        </p:grpSpPr>
        <p:sp>
          <p:nvSpPr>
            <p:cNvPr id="763" name="Content Placeholder 4">
              <a:extLst>
                <a:ext uri="{FF2B5EF4-FFF2-40B4-BE49-F238E27FC236}">
                  <a16:creationId xmlns:a16="http://schemas.microsoft.com/office/drawing/2014/main" id="{4F8203D5-7D7B-435A-8837-2FAB70EF1E4A}"/>
                </a:ext>
              </a:extLst>
            </p:cNvPr>
            <p:cNvSpPr txBox="1">
              <a:spLocks/>
            </p:cNvSpPr>
            <p:nvPr/>
          </p:nvSpPr>
          <p:spPr>
            <a:xfrm>
              <a:off x="510598" y="3313956"/>
              <a:ext cx="4010855"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algn="l"/>
              <a:r>
                <a:rPr lang="en-GB" sz="1600" dirty="0">
                  <a:solidFill>
                    <a:schemeClr val="bg1"/>
                  </a:solidFill>
                  <a:latin typeface="Bahnschrift Light" panose="020B0502040204020203" pitchFamily="34" charset="0"/>
                </a:rPr>
                <a:t>Second Try: Frame-Based Labelling</a:t>
              </a:r>
            </a:p>
          </p:txBody>
        </p:sp>
        <p:cxnSp>
          <p:nvCxnSpPr>
            <p:cNvPr id="765" name="Gerader Verbinder 49">
              <a:extLst>
                <a:ext uri="{FF2B5EF4-FFF2-40B4-BE49-F238E27FC236}">
                  <a16:creationId xmlns:a16="http://schemas.microsoft.com/office/drawing/2014/main" id="{4336129B-A376-4EC4-A6EC-D18CA20CB6DA}"/>
                </a:ext>
              </a:extLst>
            </p:cNvPr>
            <p:cNvCxnSpPr/>
            <p:nvPr/>
          </p:nvCxnSpPr>
          <p:spPr>
            <a:xfrm>
              <a:off x="518218" y="3556790"/>
              <a:ext cx="0" cy="3024000"/>
            </a:xfrm>
            <a:prstGeom prst="line">
              <a:avLst/>
            </a:prstGeom>
            <a:solidFill>
              <a:srgbClr val="FCE3DC"/>
            </a:solidFill>
            <a:ln w="12700">
              <a:solidFill>
                <a:srgbClr val="A53010"/>
              </a:solidFill>
            </a:ln>
          </p:spPr>
          <p:style>
            <a:lnRef idx="2">
              <a:schemeClr val="accent4"/>
            </a:lnRef>
            <a:fillRef idx="1">
              <a:schemeClr val="lt1"/>
            </a:fillRef>
            <a:effectRef idx="0">
              <a:schemeClr val="accent4"/>
            </a:effectRef>
            <a:fontRef idx="minor">
              <a:schemeClr val="dk1"/>
            </a:fontRef>
          </p:style>
        </p:cxnSp>
        <p:sp>
          <p:nvSpPr>
            <p:cNvPr id="767" name="TextBox 766">
              <a:extLst>
                <a:ext uri="{FF2B5EF4-FFF2-40B4-BE49-F238E27FC236}">
                  <a16:creationId xmlns:a16="http://schemas.microsoft.com/office/drawing/2014/main" id="{237F105B-7D72-4AB5-9AF7-18BB87366528}"/>
                </a:ext>
              </a:extLst>
            </p:cNvPr>
            <p:cNvSpPr txBox="1"/>
            <p:nvPr/>
          </p:nvSpPr>
          <p:spPr>
            <a:xfrm>
              <a:off x="613682" y="3689421"/>
              <a:ext cx="3750692" cy="177883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looked at frame sets one by one and labelled them, with no regard for the actual time. For this we needed to visualize a video clip in a picture. </a:t>
              </a:r>
            </a:p>
            <a:p>
              <a:endParaRPr lang="en-GB" sz="1600" dirty="0">
                <a:solidFill>
                  <a:schemeClr val="accent5"/>
                </a:solidFill>
                <a:latin typeface="Bahnschrift Light" panose="020B0502040204020203" pitchFamily="34" charset="0"/>
              </a:endParaRPr>
            </a:p>
            <a:p>
              <a:r>
                <a:rPr lang="en-GB" sz="1600" dirty="0">
                  <a:solidFill>
                    <a:schemeClr val="accent5"/>
                  </a:solidFill>
                  <a:latin typeface="Bahnschrift Light" panose="020B0502040204020203" pitchFamily="34" charset="0"/>
                </a:rPr>
                <a:t>Here we see the position of the left and right wrist over time; grey means labelled.</a:t>
              </a:r>
            </a:p>
          </p:txBody>
        </p:sp>
        <p:pic>
          <p:nvPicPr>
            <p:cNvPr id="21" name="Picture 20">
              <a:extLst>
                <a:ext uri="{FF2B5EF4-FFF2-40B4-BE49-F238E27FC236}">
                  <a16:creationId xmlns:a16="http://schemas.microsoft.com/office/drawing/2014/main" id="{DBB06820-E6A6-4E8D-A421-A9BE6F8F0386}"/>
                </a:ext>
              </a:extLst>
            </p:cNvPr>
            <p:cNvPicPr>
              <a:picLocks noChangeAspect="1"/>
            </p:cNvPicPr>
            <p:nvPr/>
          </p:nvPicPr>
          <p:blipFill>
            <a:blip r:embed="rId8"/>
            <a:stretch>
              <a:fillRect/>
            </a:stretch>
          </p:blipFill>
          <p:spPr>
            <a:xfrm>
              <a:off x="5864173" y="4287848"/>
              <a:ext cx="5526558" cy="1791814"/>
            </a:xfrm>
            <a:prstGeom prst="rect">
              <a:avLst/>
            </a:prstGeom>
          </p:spPr>
        </p:pic>
        <p:sp>
          <p:nvSpPr>
            <p:cNvPr id="768" name="TextBox 767">
              <a:extLst>
                <a:ext uri="{FF2B5EF4-FFF2-40B4-BE49-F238E27FC236}">
                  <a16:creationId xmlns:a16="http://schemas.microsoft.com/office/drawing/2014/main" id="{974B5250-6AFE-4B61-9244-BB9442425154}"/>
                </a:ext>
              </a:extLst>
            </p:cNvPr>
            <p:cNvSpPr txBox="1"/>
            <p:nvPr/>
          </p:nvSpPr>
          <p:spPr>
            <a:xfrm>
              <a:off x="5823880" y="6153953"/>
              <a:ext cx="6051761" cy="248453"/>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Legend:        current position                      17 previous frames</a:t>
              </a:r>
            </a:p>
            <a:p>
              <a:r>
                <a:rPr lang="en-GB" sz="1400" dirty="0">
                  <a:solidFill>
                    <a:schemeClr val="accent5"/>
                  </a:solidFill>
                  <a:latin typeface="Bahnschrift Light" panose="020B0502040204020203" pitchFamily="34" charset="0"/>
                </a:rPr>
                <a:t>                                         5 frames before movement                      5 frames after movement</a:t>
              </a:r>
            </a:p>
          </p:txBody>
        </p:sp>
        <p:sp>
          <p:nvSpPr>
            <p:cNvPr id="22" name="Oval 21">
              <a:extLst>
                <a:ext uri="{FF2B5EF4-FFF2-40B4-BE49-F238E27FC236}">
                  <a16:creationId xmlns:a16="http://schemas.microsoft.com/office/drawing/2014/main" id="{2E3EBC2A-9C1A-4091-A67A-96CF0FAB2E29}"/>
                </a:ext>
              </a:extLst>
            </p:cNvPr>
            <p:cNvSpPr/>
            <p:nvPr/>
          </p:nvSpPr>
          <p:spPr>
            <a:xfrm>
              <a:off x="6549472" y="6238240"/>
              <a:ext cx="104183" cy="104183"/>
            </a:xfrm>
            <a:prstGeom prst="ellipse">
              <a:avLst/>
            </a:prstGeom>
            <a:solidFill>
              <a:srgbClr val="89E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24" name="Straight Connector 23">
              <a:extLst>
                <a:ext uri="{FF2B5EF4-FFF2-40B4-BE49-F238E27FC236}">
                  <a16:creationId xmlns:a16="http://schemas.microsoft.com/office/drawing/2014/main" id="{DD44062B-B74F-43C8-B321-6FB54E6AC71D}"/>
                </a:ext>
              </a:extLst>
            </p:cNvPr>
            <p:cNvCxnSpPr/>
            <p:nvPr/>
          </p:nvCxnSpPr>
          <p:spPr>
            <a:xfrm>
              <a:off x="8090283" y="6300153"/>
              <a:ext cx="475255" cy="0"/>
            </a:xfrm>
            <a:prstGeom prst="line">
              <a:avLst/>
            </a:prstGeom>
            <a:ln>
              <a:solidFill>
                <a:srgbClr val="89E0FF"/>
              </a:solidFill>
            </a:ln>
            <a:effectLst/>
          </p:spPr>
          <p:style>
            <a:lnRef idx="2">
              <a:schemeClr val="accent1"/>
            </a:lnRef>
            <a:fillRef idx="0">
              <a:schemeClr val="accent1"/>
            </a:fillRef>
            <a:effectRef idx="1">
              <a:schemeClr val="accent1"/>
            </a:effectRef>
            <a:fontRef idx="minor">
              <a:schemeClr val="tx1"/>
            </a:fontRef>
          </p:style>
        </p:cxnSp>
        <p:cxnSp>
          <p:nvCxnSpPr>
            <p:cNvPr id="769" name="Straight Connector 768">
              <a:extLst>
                <a:ext uri="{FF2B5EF4-FFF2-40B4-BE49-F238E27FC236}">
                  <a16:creationId xmlns:a16="http://schemas.microsoft.com/office/drawing/2014/main" id="{1C8A3419-9C87-43F9-9A59-24F85023C6C4}"/>
                </a:ext>
              </a:extLst>
            </p:cNvPr>
            <p:cNvCxnSpPr/>
            <p:nvPr/>
          </p:nvCxnSpPr>
          <p:spPr>
            <a:xfrm>
              <a:off x="9280790" y="6476727"/>
              <a:ext cx="475255" cy="0"/>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0" name="Straight Connector 769">
              <a:extLst>
                <a:ext uri="{FF2B5EF4-FFF2-40B4-BE49-F238E27FC236}">
                  <a16:creationId xmlns:a16="http://schemas.microsoft.com/office/drawing/2014/main" id="{ED1C996A-2AD2-41FC-A3F2-E565C8B74980}"/>
                </a:ext>
              </a:extLst>
            </p:cNvPr>
            <p:cNvCxnSpPr/>
            <p:nvPr/>
          </p:nvCxnSpPr>
          <p:spPr>
            <a:xfrm>
              <a:off x="6549472" y="6476727"/>
              <a:ext cx="475255" cy="0"/>
            </a:xfrm>
            <a:prstGeom prst="line">
              <a:avLst/>
            </a:prstGeom>
            <a:ln>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sp>
          <p:nvSpPr>
            <p:cNvPr id="1159" name="Freeform: Shape 1158">
              <a:extLst>
                <a:ext uri="{FF2B5EF4-FFF2-40B4-BE49-F238E27FC236}">
                  <a16:creationId xmlns:a16="http://schemas.microsoft.com/office/drawing/2014/main" id="{E5D707AF-0431-4E96-B9E7-B9BADB61DF99}"/>
                </a:ext>
              </a:extLst>
            </p:cNvPr>
            <p:cNvSpPr/>
            <p:nvPr/>
          </p:nvSpPr>
          <p:spPr>
            <a:xfrm rot="2999071" flipH="1">
              <a:off x="9207911" y="4099727"/>
              <a:ext cx="140140" cy="31025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5"/>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314" name="Straight Connector 1313">
              <a:extLst>
                <a:ext uri="{FF2B5EF4-FFF2-40B4-BE49-F238E27FC236}">
                  <a16:creationId xmlns:a16="http://schemas.microsoft.com/office/drawing/2014/main" id="{267F12D7-1F80-4E3B-BC90-C01229C6F47F}"/>
                </a:ext>
              </a:extLst>
            </p:cNvPr>
            <p:cNvCxnSpPr>
              <a:cxnSpLocks/>
            </p:cNvCxnSpPr>
            <p:nvPr/>
          </p:nvCxnSpPr>
          <p:spPr>
            <a:xfrm>
              <a:off x="5987214" y="3863125"/>
              <a:ext cx="545169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15" name="Straight Connector 1314">
              <a:extLst>
                <a:ext uri="{FF2B5EF4-FFF2-40B4-BE49-F238E27FC236}">
                  <a16:creationId xmlns:a16="http://schemas.microsoft.com/office/drawing/2014/main" id="{FD10362B-0C97-445F-A642-E67BE8758CED}"/>
                </a:ext>
              </a:extLst>
            </p:cNvPr>
            <p:cNvCxnSpPr>
              <a:cxnSpLocks/>
            </p:cNvCxnSpPr>
            <p:nvPr/>
          </p:nvCxnSpPr>
          <p:spPr>
            <a:xfrm flipV="1">
              <a:off x="6138218" y="3813232"/>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16" name="Straight Connector 1315">
              <a:extLst>
                <a:ext uri="{FF2B5EF4-FFF2-40B4-BE49-F238E27FC236}">
                  <a16:creationId xmlns:a16="http://schemas.microsoft.com/office/drawing/2014/main" id="{F4F04D26-C71D-4EB7-833F-940227D7E9AE}"/>
                </a:ext>
              </a:extLst>
            </p:cNvPr>
            <p:cNvCxnSpPr>
              <a:cxnSpLocks/>
            </p:cNvCxnSpPr>
            <p:nvPr/>
          </p:nvCxnSpPr>
          <p:spPr>
            <a:xfrm flipV="1">
              <a:off x="7487454" y="3813232"/>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17" name="TextBox 1316">
              <a:extLst>
                <a:ext uri="{FF2B5EF4-FFF2-40B4-BE49-F238E27FC236}">
                  <a16:creationId xmlns:a16="http://schemas.microsoft.com/office/drawing/2014/main" id="{E645D29D-599C-4F4D-A7F8-FE5860C5BFAA}"/>
                </a:ext>
              </a:extLst>
            </p:cNvPr>
            <p:cNvSpPr txBox="1"/>
            <p:nvPr/>
          </p:nvSpPr>
          <p:spPr>
            <a:xfrm>
              <a:off x="7434382"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sp>
          <p:nvSpPr>
            <p:cNvPr id="1318" name="TextBox 1317">
              <a:extLst>
                <a:ext uri="{FF2B5EF4-FFF2-40B4-BE49-F238E27FC236}">
                  <a16:creationId xmlns:a16="http://schemas.microsoft.com/office/drawing/2014/main" id="{4E97E650-EC09-40D9-9F13-F364E81E39A2}"/>
                </a:ext>
              </a:extLst>
            </p:cNvPr>
            <p:cNvSpPr txBox="1"/>
            <p:nvPr/>
          </p:nvSpPr>
          <p:spPr>
            <a:xfrm>
              <a:off x="8784744"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4</a:t>
              </a:r>
            </a:p>
          </p:txBody>
        </p:sp>
        <p:cxnSp>
          <p:nvCxnSpPr>
            <p:cNvPr id="1319" name="Straight Connector 1318">
              <a:extLst>
                <a:ext uri="{FF2B5EF4-FFF2-40B4-BE49-F238E27FC236}">
                  <a16:creationId xmlns:a16="http://schemas.microsoft.com/office/drawing/2014/main" id="{827E7387-5C2E-425F-A3B6-AEE447C44961}"/>
                </a:ext>
              </a:extLst>
            </p:cNvPr>
            <p:cNvCxnSpPr>
              <a:cxnSpLocks/>
            </p:cNvCxnSpPr>
            <p:nvPr/>
          </p:nvCxnSpPr>
          <p:spPr>
            <a:xfrm flipV="1">
              <a:off x="8836690"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0" name="TextBox 1319">
              <a:extLst>
                <a:ext uri="{FF2B5EF4-FFF2-40B4-BE49-F238E27FC236}">
                  <a16:creationId xmlns:a16="http://schemas.microsoft.com/office/drawing/2014/main" id="{13378C80-EBC8-4C15-BFC8-1ACE2D452D1F}"/>
                </a:ext>
              </a:extLst>
            </p:cNvPr>
            <p:cNvSpPr txBox="1"/>
            <p:nvPr/>
          </p:nvSpPr>
          <p:spPr>
            <a:xfrm>
              <a:off x="10135106"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6</a:t>
              </a:r>
            </a:p>
          </p:txBody>
        </p:sp>
        <p:sp>
          <p:nvSpPr>
            <p:cNvPr id="1321" name="TextBox 1320">
              <a:extLst>
                <a:ext uri="{FF2B5EF4-FFF2-40B4-BE49-F238E27FC236}">
                  <a16:creationId xmlns:a16="http://schemas.microsoft.com/office/drawing/2014/main" id="{B1E427B2-C2E7-4CD6-A58F-2391377CCB02}"/>
                </a:ext>
              </a:extLst>
            </p:cNvPr>
            <p:cNvSpPr txBox="1"/>
            <p:nvPr/>
          </p:nvSpPr>
          <p:spPr>
            <a:xfrm>
              <a:off x="11401495" y="3789379"/>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1322" name="Straight Connector 1321">
              <a:extLst>
                <a:ext uri="{FF2B5EF4-FFF2-40B4-BE49-F238E27FC236}">
                  <a16:creationId xmlns:a16="http://schemas.microsoft.com/office/drawing/2014/main" id="{249BB3C1-8C53-4FD5-815A-BCD2C4BF071D}"/>
                </a:ext>
              </a:extLst>
            </p:cNvPr>
            <p:cNvCxnSpPr>
              <a:cxnSpLocks/>
            </p:cNvCxnSpPr>
            <p:nvPr/>
          </p:nvCxnSpPr>
          <p:spPr>
            <a:xfrm flipV="1">
              <a:off x="6812836"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3" name="TextBox 1322">
              <a:extLst>
                <a:ext uri="{FF2B5EF4-FFF2-40B4-BE49-F238E27FC236}">
                  <a16:creationId xmlns:a16="http://schemas.microsoft.com/office/drawing/2014/main" id="{CE6D53CC-134D-4B44-B8D7-1DA84F42B2A5}"/>
                </a:ext>
              </a:extLst>
            </p:cNvPr>
            <p:cNvSpPr txBox="1"/>
            <p:nvPr/>
          </p:nvSpPr>
          <p:spPr>
            <a:xfrm>
              <a:off x="8109563"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cxnSp>
          <p:nvCxnSpPr>
            <p:cNvPr id="1324" name="Straight Connector 1323">
              <a:extLst>
                <a:ext uri="{FF2B5EF4-FFF2-40B4-BE49-F238E27FC236}">
                  <a16:creationId xmlns:a16="http://schemas.microsoft.com/office/drawing/2014/main" id="{C09701A5-8BCE-40F0-A391-2E0EB86E3F38}"/>
                </a:ext>
              </a:extLst>
            </p:cNvPr>
            <p:cNvCxnSpPr>
              <a:cxnSpLocks/>
            </p:cNvCxnSpPr>
            <p:nvPr/>
          </p:nvCxnSpPr>
          <p:spPr>
            <a:xfrm flipV="1">
              <a:off x="8162072"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5" name="TextBox 1324">
              <a:extLst>
                <a:ext uri="{FF2B5EF4-FFF2-40B4-BE49-F238E27FC236}">
                  <a16:creationId xmlns:a16="http://schemas.microsoft.com/office/drawing/2014/main" id="{4D8D3E39-ED73-4E5E-BB1A-91E60197715C}"/>
                </a:ext>
              </a:extLst>
            </p:cNvPr>
            <p:cNvSpPr txBox="1"/>
            <p:nvPr/>
          </p:nvSpPr>
          <p:spPr>
            <a:xfrm>
              <a:off x="9459925"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cxnSp>
          <p:nvCxnSpPr>
            <p:cNvPr id="1326" name="Straight Connector 1325">
              <a:extLst>
                <a:ext uri="{FF2B5EF4-FFF2-40B4-BE49-F238E27FC236}">
                  <a16:creationId xmlns:a16="http://schemas.microsoft.com/office/drawing/2014/main" id="{C088D85F-5892-44F9-91E7-4A7127B2AC7D}"/>
                </a:ext>
              </a:extLst>
            </p:cNvPr>
            <p:cNvCxnSpPr>
              <a:cxnSpLocks/>
            </p:cNvCxnSpPr>
            <p:nvPr/>
          </p:nvCxnSpPr>
          <p:spPr>
            <a:xfrm flipV="1">
              <a:off x="9511308"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7" name="TextBox 1326">
              <a:extLst>
                <a:ext uri="{FF2B5EF4-FFF2-40B4-BE49-F238E27FC236}">
                  <a16:creationId xmlns:a16="http://schemas.microsoft.com/office/drawing/2014/main" id="{FD4F1F3A-421B-48EA-8CA7-ECB4CC3229B7}"/>
                </a:ext>
              </a:extLst>
            </p:cNvPr>
            <p:cNvSpPr txBox="1"/>
            <p:nvPr/>
          </p:nvSpPr>
          <p:spPr>
            <a:xfrm>
              <a:off x="10810287"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7</a:t>
              </a:r>
            </a:p>
          </p:txBody>
        </p:sp>
        <p:cxnSp>
          <p:nvCxnSpPr>
            <p:cNvPr id="1328" name="Straight Connector 1327">
              <a:extLst>
                <a:ext uri="{FF2B5EF4-FFF2-40B4-BE49-F238E27FC236}">
                  <a16:creationId xmlns:a16="http://schemas.microsoft.com/office/drawing/2014/main" id="{48E3212C-1CEE-418C-A350-ABB8917B1E01}"/>
                </a:ext>
              </a:extLst>
            </p:cNvPr>
            <p:cNvCxnSpPr>
              <a:cxnSpLocks/>
            </p:cNvCxnSpPr>
            <p:nvPr/>
          </p:nvCxnSpPr>
          <p:spPr>
            <a:xfrm flipV="1">
              <a:off x="10185926"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29" name="Straight Connector 1328">
              <a:extLst>
                <a:ext uri="{FF2B5EF4-FFF2-40B4-BE49-F238E27FC236}">
                  <a16:creationId xmlns:a16="http://schemas.microsoft.com/office/drawing/2014/main" id="{6248A73C-AFB5-4017-8D95-7090FABC367C}"/>
                </a:ext>
              </a:extLst>
            </p:cNvPr>
            <p:cNvCxnSpPr>
              <a:cxnSpLocks/>
            </p:cNvCxnSpPr>
            <p:nvPr/>
          </p:nvCxnSpPr>
          <p:spPr>
            <a:xfrm flipV="1">
              <a:off x="10860540" y="3808468"/>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30" name="Straight Connector 1329">
              <a:extLst>
                <a:ext uri="{FF2B5EF4-FFF2-40B4-BE49-F238E27FC236}">
                  <a16:creationId xmlns:a16="http://schemas.microsoft.com/office/drawing/2014/main" id="{412441A3-37D4-46CD-B127-8102624FAB42}"/>
                </a:ext>
              </a:extLst>
            </p:cNvPr>
            <p:cNvCxnSpPr>
              <a:cxnSpLocks/>
            </p:cNvCxnSpPr>
            <p:nvPr/>
          </p:nvCxnSpPr>
          <p:spPr>
            <a:xfrm flipV="1">
              <a:off x="6138224" y="395427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49B86B7-E523-48B0-A89E-DBF158531707}"/>
                </a:ext>
              </a:extLst>
            </p:cNvPr>
            <p:cNvCxnSpPr>
              <a:cxnSpLocks/>
            </p:cNvCxnSpPr>
            <p:nvPr/>
          </p:nvCxnSpPr>
          <p:spPr>
            <a:xfrm flipV="1">
              <a:off x="6193176"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2" name="Straight Connector 1331">
              <a:extLst>
                <a:ext uri="{FF2B5EF4-FFF2-40B4-BE49-F238E27FC236}">
                  <a16:creationId xmlns:a16="http://schemas.microsoft.com/office/drawing/2014/main" id="{B7A23F3E-F8B1-45AD-A340-D10884A1E67C}"/>
                </a:ext>
              </a:extLst>
            </p:cNvPr>
            <p:cNvCxnSpPr>
              <a:cxnSpLocks/>
            </p:cNvCxnSpPr>
            <p:nvPr/>
          </p:nvCxnSpPr>
          <p:spPr>
            <a:xfrm flipV="1">
              <a:off x="6239169"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3" name="Straight Connector 1332">
              <a:extLst>
                <a:ext uri="{FF2B5EF4-FFF2-40B4-BE49-F238E27FC236}">
                  <a16:creationId xmlns:a16="http://schemas.microsoft.com/office/drawing/2014/main" id="{3E1A224B-2682-4ECA-A5E0-1C18D6E455FD}"/>
                </a:ext>
              </a:extLst>
            </p:cNvPr>
            <p:cNvCxnSpPr>
              <a:cxnSpLocks/>
            </p:cNvCxnSpPr>
            <p:nvPr/>
          </p:nvCxnSpPr>
          <p:spPr>
            <a:xfrm flipV="1">
              <a:off x="6303463"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4" name="Straight Connector 1333">
              <a:extLst>
                <a:ext uri="{FF2B5EF4-FFF2-40B4-BE49-F238E27FC236}">
                  <a16:creationId xmlns:a16="http://schemas.microsoft.com/office/drawing/2014/main" id="{A14BAF96-9360-44E3-B79D-CA35C38DA6A6}"/>
                </a:ext>
              </a:extLst>
            </p:cNvPr>
            <p:cNvCxnSpPr>
              <a:cxnSpLocks/>
            </p:cNvCxnSpPr>
            <p:nvPr/>
          </p:nvCxnSpPr>
          <p:spPr>
            <a:xfrm flipV="1">
              <a:off x="6367757"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5" name="Straight Connector 1334">
              <a:extLst>
                <a:ext uri="{FF2B5EF4-FFF2-40B4-BE49-F238E27FC236}">
                  <a16:creationId xmlns:a16="http://schemas.microsoft.com/office/drawing/2014/main" id="{CF0517FB-AA72-498A-AF45-0547AF6ACC3C}"/>
                </a:ext>
              </a:extLst>
            </p:cNvPr>
            <p:cNvCxnSpPr>
              <a:cxnSpLocks/>
            </p:cNvCxnSpPr>
            <p:nvPr/>
          </p:nvCxnSpPr>
          <p:spPr>
            <a:xfrm flipV="1">
              <a:off x="6427289"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4E2D0FD0-67CF-4A13-9886-D5BC63E8C5E1}"/>
                </a:ext>
              </a:extLst>
            </p:cNvPr>
            <p:cNvCxnSpPr>
              <a:cxnSpLocks/>
            </p:cNvCxnSpPr>
            <p:nvPr/>
          </p:nvCxnSpPr>
          <p:spPr>
            <a:xfrm flipV="1">
              <a:off x="6491614"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7" name="Straight Connector 1336">
              <a:extLst>
                <a:ext uri="{FF2B5EF4-FFF2-40B4-BE49-F238E27FC236}">
                  <a16:creationId xmlns:a16="http://schemas.microsoft.com/office/drawing/2014/main" id="{37BE3C3E-1EC7-4818-AAB3-12A8AF546BD7}"/>
                </a:ext>
              </a:extLst>
            </p:cNvPr>
            <p:cNvCxnSpPr>
              <a:cxnSpLocks/>
            </p:cNvCxnSpPr>
            <p:nvPr/>
          </p:nvCxnSpPr>
          <p:spPr>
            <a:xfrm flipV="1">
              <a:off x="6599614"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8" name="Straight Connector 1337">
              <a:extLst>
                <a:ext uri="{FF2B5EF4-FFF2-40B4-BE49-F238E27FC236}">
                  <a16:creationId xmlns:a16="http://schemas.microsoft.com/office/drawing/2014/main" id="{BA0FE27A-127C-4C2D-8834-6D505BA531ED}"/>
                </a:ext>
              </a:extLst>
            </p:cNvPr>
            <p:cNvCxnSpPr>
              <a:cxnSpLocks/>
            </p:cNvCxnSpPr>
            <p:nvPr/>
          </p:nvCxnSpPr>
          <p:spPr>
            <a:xfrm flipV="1">
              <a:off x="6687721"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9" name="Straight Connector 1338">
              <a:extLst>
                <a:ext uri="{FF2B5EF4-FFF2-40B4-BE49-F238E27FC236}">
                  <a16:creationId xmlns:a16="http://schemas.microsoft.com/office/drawing/2014/main" id="{CD560F57-E6E0-40DD-A8D8-BD0F6ED4E4EF}"/>
                </a:ext>
              </a:extLst>
            </p:cNvPr>
            <p:cNvCxnSpPr>
              <a:cxnSpLocks/>
            </p:cNvCxnSpPr>
            <p:nvPr/>
          </p:nvCxnSpPr>
          <p:spPr>
            <a:xfrm flipV="1">
              <a:off x="6744872"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0" name="Straight Connector 1339">
              <a:extLst>
                <a:ext uri="{FF2B5EF4-FFF2-40B4-BE49-F238E27FC236}">
                  <a16:creationId xmlns:a16="http://schemas.microsoft.com/office/drawing/2014/main" id="{3D5EEFF3-3E98-47AE-B116-D6B7AE298B0A}"/>
                </a:ext>
              </a:extLst>
            </p:cNvPr>
            <p:cNvCxnSpPr>
              <a:cxnSpLocks/>
            </p:cNvCxnSpPr>
            <p:nvPr/>
          </p:nvCxnSpPr>
          <p:spPr>
            <a:xfrm flipV="1">
              <a:off x="6825835"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96580A1A-6CDC-4211-94F6-3A619F462625}"/>
                </a:ext>
              </a:extLst>
            </p:cNvPr>
            <p:cNvCxnSpPr>
              <a:cxnSpLocks/>
            </p:cNvCxnSpPr>
            <p:nvPr/>
          </p:nvCxnSpPr>
          <p:spPr>
            <a:xfrm flipV="1">
              <a:off x="6894891"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220AA77E-9CC9-4B07-9DD3-A4BBC84BA9A0}"/>
                </a:ext>
              </a:extLst>
            </p:cNvPr>
            <p:cNvCxnSpPr>
              <a:cxnSpLocks/>
            </p:cNvCxnSpPr>
            <p:nvPr/>
          </p:nvCxnSpPr>
          <p:spPr>
            <a:xfrm flipV="1">
              <a:off x="6944897"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58004F5A-5C05-4E84-BA93-505A7EEA6642}"/>
                </a:ext>
              </a:extLst>
            </p:cNvPr>
            <p:cNvCxnSpPr>
              <a:cxnSpLocks/>
            </p:cNvCxnSpPr>
            <p:nvPr/>
          </p:nvCxnSpPr>
          <p:spPr>
            <a:xfrm flipV="1">
              <a:off x="7018716"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6735CA97-41C7-4A0B-9FD8-30F68A99BFF0}"/>
                </a:ext>
              </a:extLst>
            </p:cNvPr>
            <p:cNvCxnSpPr>
              <a:cxnSpLocks/>
            </p:cNvCxnSpPr>
            <p:nvPr/>
          </p:nvCxnSpPr>
          <p:spPr>
            <a:xfrm flipV="1">
              <a:off x="7083011"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9292334-8C7A-4F82-B049-34304B2407A0}"/>
                </a:ext>
              </a:extLst>
            </p:cNvPr>
            <p:cNvCxnSpPr>
              <a:cxnSpLocks/>
            </p:cNvCxnSpPr>
            <p:nvPr/>
          </p:nvCxnSpPr>
          <p:spPr>
            <a:xfrm flipV="1">
              <a:off x="7125004"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EAA021E5-514C-4A1C-AB57-DBA4363D0055}"/>
                </a:ext>
              </a:extLst>
            </p:cNvPr>
            <p:cNvCxnSpPr>
              <a:cxnSpLocks/>
            </p:cNvCxnSpPr>
            <p:nvPr/>
          </p:nvCxnSpPr>
          <p:spPr>
            <a:xfrm flipV="1">
              <a:off x="7189298"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3BE5D070-B67B-446B-9675-CC2319528B32}"/>
                </a:ext>
              </a:extLst>
            </p:cNvPr>
            <p:cNvCxnSpPr>
              <a:cxnSpLocks/>
            </p:cNvCxnSpPr>
            <p:nvPr/>
          </p:nvCxnSpPr>
          <p:spPr>
            <a:xfrm flipV="1">
              <a:off x="7255313"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F33C1E8A-1A2B-452B-8A50-E8AB6E22130F}"/>
                </a:ext>
              </a:extLst>
            </p:cNvPr>
            <p:cNvCxnSpPr>
              <a:cxnSpLocks/>
            </p:cNvCxnSpPr>
            <p:nvPr/>
          </p:nvCxnSpPr>
          <p:spPr>
            <a:xfrm flipV="1">
              <a:off x="7330364"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EEF4203E-91DE-4356-A297-068B9905E8E5}"/>
                </a:ext>
              </a:extLst>
            </p:cNvPr>
            <p:cNvCxnSpPr>
              <a:cxnSpLocks/>
            </p:cNvCxnSpPr>
            <p:nvPr/>
          </p:nvCxnSpPr>
          <p:spPr>
            <a:xfrm flipV="1">
              <a:off x="7385316"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1993E290-6D91-413C-8D92-53EB1BE62089}"/>
                </a:ext>
              </a:extLst>
            </p:cNvPr>
            <p:cNvCxnSpPr>
              <a:cxnSpLocks/>
            </p:cNvCxnSpPr>
            <p:nvPr/>
          </p:nvCxnSpPr>
          <p:spPr>
            <a:xfrm flipV="1">
              <a:off x="7431310"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01C58DB3-E9F0-4B85-95ED-2DD28EC5C60A}"/>
                </a:ext>
              </a:extLst>
            </p:cNvPr>
            <p:cNvCxnSpPr>
              <a:cxnSpLocks/>
            </p:cNvCxnSpPr>
            <p:nvPr/>
          </p:nvCxnSpPr>
          <p:spPr>
            <a:xfrm flipV="1">
              <a:off x="7487464"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30D68CA2-5C60-483F-98D7-345BC6AA8EC5}"/>
                </a:ext>
              </a:extLst>
            </p:cNvPr>
            <p:cNvCxnSpPr>
              <a:cxnSpLocks/>
            </p:cNvCxnSpPr>
            <p:nvPr/>
          </p:nvCxnSpPr>
          <p:spPr>
            <a:xfrm flipV="1">
              <a:off x="7575571"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5A791EB1-939D-42FB-815F-1C847780F92F}"/>
                </a:ext>
              </a:extLst>
            </p:cNvPr>
            <p:cNvCxnSpPr>
              <a:cxnSpLocks/>
            </p:cNvCxnSpPr>
            <p:nvPr/>
          </p:nvCxnSpPr>
          <p:spPr>
            <a:xfrm flipV="1">
              <a:off x="7632721"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4" name="Straight Connector 1353">
              <a:extLst>
                <a:ext uri="{FF2B5EF4-FFF2-40B4-BE49-F238E27FC236}">
                  <a16:creationId xmlns:a16="http://schemas.microsoft.com/office/drawing/2014/main" id="{CD0ADBDB-AFDA-4AB4-B327-7FBCD4AEF36A}"/>
                </a:ext>
              </a:extLst>
            </p:cNvPr>
            <p:cNvCxnSpPr>
              <a:cxnSpLocks/>
            </p:cNvCxnSpPr>
            <p:nvPr/>
          </p:nvCxnSpPr>
          <p:spPr>
            <a:xfrm flipV="1">
              <a:off x="7713685"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5" name="Straight Connector 1354">
              <a:extLst>
                <a:ext uri="{FF2B5EF4-FFF2-40B4-BE49-F238E27FC236}">
                  <a16:creationId xmlns:a16="http://schemas.microsoft.com/office/drawing/2014/main" id="{41774D20-F776-4DEF-B320-2293656DA612}"/>
                </a:ext>
              </a:extLst>
            </p:cNvPr>
            <p:cNvCxnSpPr>
              <a:cxnSpLocks/>
            </p:cNvCxnSpPr>
            <p:nvPr/>
          </p:nvCxnSpPr>
          <p:spPr>
            <a:xfrm flipV="1">
              <a:off x="7782741"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6" name="Straight Connector 1355">
              <a:extLst>
                <a:ext uri="{FF2B5EF4-FFF2-40B4-BE49-F238E27FC236}">
                  <a16:creationId xmlns:a16="http://schemas.microsoft.com/office/drawing/2014/main" id="{6EA58688-E00C-45F7-A6F5-B27D015ED01C}"/>
                </a:ext>
              </a:extLst>
            </p:cNvPr>
            <p:cNvCxnSpPr>
              <a:cxnSpLocks/>
            </p:cNvCxnSpPr>
            <p:nvPr/>
          </p:nvCxnSpPr>
          <p:spPr>
            <a:xfrm flipV="1">
              <a:off x="7832748"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7" name="Straight Connector 1356">
              <a:extLst>
                <a:ext uri="{FF2B5EF4-FFF2-40B4-BE49-F238E27FC236}">
                  <a16:creationId xmlns:a16="http://schemas.microsoft.com/office/drawing/2014/main" id="{61364C9B-F16C-4CCF-A90F-3B1438B7F93B}"/>
                </a:ext>
              </a:extLst>
            </p:cNvPr>
            <p:cNvCxnSpPr>
              <a:cxnSpLocks/>
            </p:cNvCxnSpPr>
            <p:nvPr/>
          </p:nvCxnSpPr>
          <p:spPr>
            <a:xfrm flipV="1">
              <a:off x="7906567"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8" name="Straight Connector 1357">
              <a:extLst>
                <a:ext uri="{FF2B5EF4-FFF2-40B4-BE49-F238E27FC236}">
                  <a16:creationId xmlns:a16="http://schemas.microsoft.com/office/drawing/2014/main" id="{B9F86430-44DD-43D8-B350-1FA23F01137B}"/>
                </a:ext>
              </a:extLst>
            </p:cNvPr>
            <p:cNvCxnSpPr>
              <a:cxnSpLocks/>
            </p:cNvCxnSpPr>
            <p:nvPr/>
          </p:nvCxnSpPr>
          <p:spPr>
            <a:xfrm flipV="1">
              <a:off x="7970861"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9" name="Straight Connector 1358">
              <a:extLst>
                <a:ext uri="{FF2B5EF4-FFF2-40B4-BE49-F238E27FC236}">
                  <a16:creationId xmlns:a16="http://schemas.microsoft.com/office/drawing/2014/main" id="{E1C2FAB1-0834-4422-A11A-AB1D4B21325B}"/>
                </a:ext>
              </a:extLst>
            </p:cNvPr>
            <p:cNvCxnSpPr>
              <a:cxnSpLocks/>
            </p:cNvCxnSpPr>
            <p:nvPr/>
          </p:nvCxnSpPr>
          <p:spPr>
            <a:xfrm flipV="1">
              <a:off x="8012854" y="395427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0" name="Straight Connector 1359">
              <a:extLst>
                <a:ext uri="{FF2B5EF4-FFF2-40B4-BE49-F238E27FC236}">
                  <a16:creationId xmlns:a16="http://schemas.microsoft.com/office/drawing/2014/main" id="{ED584F34-030C-41A8-A7F2-1D9825409ED9}"/>
                </a:ext>
              </a:extLst>
            </p:cNvPr>
            <p:cNvCxnSpPr>
              <a:cxnSpLocks/>
            </p:cNvCxnSpPr>
            <p:nvPr/>
          </p:nvCxnSpPr>
          <p:spPr>
            <a:xfrm flipV="1">
              <a:off x="8077149" y="395427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1" name="Straight Connector 1360">
              <a:extLst>
                <a:ext uri="{FF2B5EF4-FFF2-40B4-BE49-F238E27FC236}">
                  <a16:creationId xmlns:a16="http://schemas.microsoft.com/office/drawing/2014/main" id="{FFFDE255-7232-4FB6-83F3-6DC4C37F4A16}"/>
                </a:ext>
              </a:extLst>
            </p:cNvPr>
            <p:cNvCxnSpPr>
              <a:cxnSpLocks/>
            </p:cNvCxnSpPr>
            <p:nvPr/>
          </p:nvCxnSpPr>
          <p:spPr>
            <a:xfrm flipV="1">
              <a:off x="8143164" y="395427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2" name="Straight Connector 1361">
              <a:extLst>
                <a:ext uri="{FF2B5EF4-FFF2-40B4-BE49-F238E27FC236}">
                  <a16:creationId xmlns:a16="http://schemas.microsoft.com/office/drawing/2014/main" id="{C431C7FE-2C71-48F6-BA3F-E330EB5B7FDD}"/>
                </a:ext>
              </a:extLst>
            </p:cNvPr>
            <p:cNvCxnSpPr>
              <a:cxnSpLocks/>
            </p:cNvCxnSpPr>
            <p:nvPr/>
          </p:nvCxnSpPr>
          <p:spPr>
            <a:xfrm flipV="1">
              <a:off x="8218215" y="395427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3" name="Straight Connector 1362">
              <a:extLst>
                <a:ext uri="{FF2B5EF4-FFF2-40B4-BE49-F238E27FC236}">
                  <a16:creationId xmlns:a16="http://schemas.microsoft.com/office/drawing/2014/main" id="{7C731600-9796-4B79-8DA0-628F0382FF41}"/>
                </a:ext>
              </a:extLst>
            </p:cNvPr>
            <p:cNvCxnSpPr>
              <a:cxnSpLocks/>
            </p:cNvCxnSpPr>
            <p:nvPr/>
          </p:nvCxnSpPr>
          <p:spPr>
            <a:xfrm flipV="1">
              <a:off x="8273168" y="395427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4" name="Straight Connector 1363">
              <a:extLst>
                <a:ext uri="{FF2B5EF4-FFF2-40B4-BE49-F238E27FC236}">
                  <a16:creationId xmlns:a16="http://schemas.microsoft.com/office/drawing/2014/main" id="{1F6E84A6-FB08-4521-AB03-F56AE63DA261}"/>
                </a:ext>
              </a:extLst>
            </p:cNvPr>
            <p:cNvCxnSpPr>
              <a:cxnSpLocks/>
            </p:cNvCxnSpPr>
            <p:nvPr/>
          </p:nvCxnSpPr>
          <p:spPr>
            <a:xfrm flipV="1">
              <a:off x="8319161" y="395427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5" name="Straight Connector 1364">
              <a:extLst>
                <a:ext uri="{FF2B5EF4-FFF2-40B4-BE49-F238E27FC236}">
                  <a16:creationId xmlns:a16="http://schemas.microsoft.com/office/drawing/2014/main" id="{6708DA1E-88F9-4EF8-97D9-2D0B97C5F743}"/>
                </a:ext>
              </a:extLst>
            </p:cNvPr>
            <p:cNvCxnSpPr>
              <a:cxnSpLocks/>
            </p:cNvCxnSpPr>
            <p:nvPr/>
          </p:nvCxnSpPr>
          <p:spPr>
            <a:xfrm flipV="1">
              <a:off x="8384684"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6" name="Straight Connector 1365">
              <a:extLst>
                <a:ext uri="{FF2B5EF4-FFF2-40B4-BE49-F238E27FC236}">
                  <a16:creationId xmlns:a16="http://schemas.microsoft.com/office/drawing/2014/main" id="{03ED9BD0-74CE-4D63-A691-2782109DC961}"/>
                </a:ext>
              </a:extLst>
            </p:cNvPr>
            <p:cNvCxnSpPr>
              <a:cxnSpLocks/>
            </p:cNvCxnSpPr>
            <p:nvPr/>
          </p:nvCxnSpPr>
          <p:spPr>
            <a:xfrm flipV="1">
              <a:off x="8479935"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7" name="Straight Connector 1366">
              <a:extLst>
                <a:ext uri="{FF2B5EF4-FFF2-40B4-BE49-F238E27FC236}">
                  <a16:creationId xmlns:a16="http://schemas.microsoft.com/office/drawing/2014/main" id="{D993FDF2-2C6B-41DC-83F5-937715A2F2C2}"/>
                </a:ext>
              </a:extLst>
            </p:cNvPr>
            <p:cNvCxnSpPr>
              <a:cxnSpLocks/>
            </p:cNvCxnSpPr>
            <p:nvPr/>
          </p:nvCxnSpPr>
          <p:spPr>
            <a:xfrm flipV="1">
              <a:off x="8539466"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8" name="Straight Connector 1367">
              <a:extLst>
                <a:ext uri="{FF2B5EF4-FFF2-40B4-BE49-F238E27FC236}">
                  <a16:creationId xmlns:a16="http://schemas.microsoft.com/office/drawing/2014/main" id="{B734C1B8-B2D2-44C5-87B9-0D331A4B5114}"/>
                </a:ext>
              </a:extLst>
            </p:cNvPr>
            <p:cNvCxnSpPr>
              <a:cxnSpLocks/>
            </p:cNvCxnSpPr>
            <p:nvPr/>
          </p:nvCxnSpPr>
          <p:spPr>
            <a:xfrm flipV="1">
              <a:off x="8603760"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9" name="Straight Connector 1368">
              <a:extLst>
                <a:ext uri="{FF2B5EF4-FFF2-40B4-BE49-F238E27FC236}">
                  <a16:creationId xmlns:a16="http://schemas.microsoft.com/office/drawing/2014/main" id="{459DD126-789B-4350-AC6E-A0B9BDBF40F6}"/>
                </a:ext>
              </a:extLst>
            </p:cNvPr>
            <p:cNvCxnSpPr>
              <a:cxnSpLocks/>
            </p:cNvCxnSpPr>
            <p:nvPr/>
          </p:nvCxnSpPr>
          <p:spPr>
            <a:xfrm flipV="1">
              <a:off x="8668054"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6D40115C-F3F4-4120-A013-16DB71230AEA}"/>
                </a:ext>
              </a:extLst>
            </p:cNvPr>
            <p:cNvCxnSpPr>
              <a:cxnSpLocks/>
            </p:cNvCxnSpPr>
            <p:nvPr/>
          </p:nvCxnSpPr>
          <p:spPr>
            <a:xfrm flipV="1">
              <a:off x="8727585" y="3954269"/>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1" name="Straight Connector 1370">
              <a:extLst>
                <a:ext uri="{FF2B5EF4-FFF2-40B4-BE49-F238E27FC236}">
                  <a16:creationId xmlns:a16="http://schemas.microsoft.com/office/drawing/2014/main" id="{4BE05815-FC06-4B82-90DB-A25303A0762E}"/>
                </a:ext>
              </a:extLst>
            </p:cNvPr>
            <p:cNvCxnSpPr>
              <a:cxnSpLocks/>
            </p:cNvCxnSpPr>
            <p:nvPr/>
          </p:nvCxnSpPr>
          <p:spPr>
            <a:xfrm flipV="1">
              <a:off x="8794776" y="3954269"/>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2" name="Straight Connector 1371">
              <a:extLst>
                <a:ext uri="{FF2B5EF4-FFF2-40B4-BE49-F238E27FC236}">
                  <a16:creationId xmlns:a16="http://schemas.microsoft.com/office/drawing/2014/main" id="{486B07DD-E931-4AA6-8356-58E442DDBA0E}"/>
                </a:ext>
              </a:extLst>
            </p:cNvPr>
            <p:cNvCxnSpPr>
              <a:cxnSpLocks/>
            </p:cNvCxnSpPr>
            <p:nvPr/>
          </p:nvCxnSpPr>
          <p:spPr>
            <a:xfrm flipV="1">
              <a:off x="8868596" y="3954269"/>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3" name="Straight Connector 1372">
              <a:extLst>
                <a:ext uri="{FF2B5EF4-FFF2-40B4-BE49-F238E27FC236}">
                  <a16:creationId xmlns:a16="http://schemas.microsoft.com/office/drawing/2014/main" id="{0294D743-EFD0-42DC-B87E-2FBC70C8FA72}"/>
                </a:ext>
              </a:extLst>
            </p:cNvPr>
            <p:cNvCxnSpPr>
              <a:cxnSpLocks/>
            </p:cNvCxnSpPr>
            <p:nvPr/>
          </p:nvCxnSpPr>
          <p:spPr>
            <a:xfrm flipV="1">
              <a:off x="8932890"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4" name="Straight Connector 1373">
              <a:extLst>
                <a:ext uri="{FF2B5EF4-FFF2-40B4-BE49-F238E27FC236}">
                  <a16:creationId xmlns:a16="http://schemas.microsoft.com/office/drawing/2014/main" id="{287732C9-863A-4FB3-AF6A-9231AFD54D02}"/>
                </a:ext>
              </a:extLst>
            </p:cNvPr>
            <p:cNvCxnSpPr>
              <a:cxnSpLocks/>
            </p:cNvCxnSpPr>
            <p:nvPr/>
          </p:nvCxnSpPr>
          <p:spPr>
            <a:xfrm flipV="1">
              <a:off x="8974883"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CE652945-205E-4DFF-82FA-C2CAFFD367B6}"/>
                </a:ext>
              </a:extLst>
            </p:cNvPr>
            <p:cNvCxnSpPr>
              <a:cxnSpLocks/>
            </p:cNvCxnSpPr>
            <p:nvPr/>
          </p:nvCxnSpPr>
          <p:spPr>
            <a:xfrm flipV="1">
              <a:off x="9039177"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6" name="Straight Connector 1375">
              <a:extLst>
                <a:ext uri="{FF2B5EF4-FFF2-40B4-BE49-F238E27FC236}">
                  <a16:creationId xmlns:a16="http://schemas.microsoft.com/office/drawing/2014/main" id="{A96F258D-A88C-43A0-B6DF-89809F0FE8A9}"/>
                </a:ext>
              </a:extLst>
            </p:cNvPr>
            <p:cNvCxnSpPr>
              <a:cxnSpLocks/>
            </p:cNvCxnSpPr>
            <p:nvPr/>
          </p:nvCxnSpPr>
          <p:spPr>
            <a:xfrm flipV="1">
              <a:off x="9105193"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7" name="Straight Connector 1376">
              <a:extLst>
                <a:ext uri="{FF2B5EF4-FFF2-40B4-BE49-F238E27FC236}">
                  <a16:creationId xmlns:a16="http://schemas.microsoft.com/office/drawing/2014/main" id="{613D7D07-1CE2-4B53-A026-A2840F04AB99}"/>
                </a:ext>
              </a:extLst>
            </p:cNvPr>
            <p:cNvCxnSpPr>
              <a:cxnSpLocks/>
            </p:cNvCxnSpPr>
            <p:nvPr/>
          </p:nvCxnSpPr>
          <p:spPr>
            <a:xfrm flipV="1">
              <a:off x="9180244"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8" name="Straight Connector 1377">
              <a:extLst>
                <a:ext uri="{FF2B5EF4-FFF2-40B4-BE49-F238E27FC236}">
                  <a16:creationId xmlns:a16="http://schemas.microsoft.com/office/drawing/2014/main" id="{4F40DD55-EC85-48EF-93F0-5C158C6635C2}"/>
                </a:ext>
              </a:extLst>
            </p:cNvPr>
            <p:cNvCxnSpPr>
              <a:cxnSpLocks/>
            </p:cNvCxnSpPr>
            <p:nvPr/>
          </p:nvCxnSpPr>
          <p:spPr>
            <a:xfrm flipV="1">
              <a:off x="9235196"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9" name="Straight Connector 1378">
              <a:extLst>
                <a:ext uri="{FF2B5EF4-FFF2-40B4-BE49-F238E27FC236}">
                  <a16:creationId xmlns:a16="http://schemas.microsoft.com/office/drawing/2014/main" id="{0BE0BE22-F763-4764-B48A-04F611FC99A6}"/>
                </a:ext>
              </a:extLst>
            </p:cNvPr>
            <p:cNvCxnSpPr>
              <a:cxnSpLocks/>
            </p:cNvCxnSpPr>
            <p:nvPr/>
          </p:nvCxnSpPr>
          <p:spPr>
            <a:xfrm flipV="1">
              <a:off x="9281189" y="3954267"/>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0" name="Straight Connector 1379">
              <a:extLst>
                <a:ext uri="{FF2B5EF4-FFF2-40B4-BE49-F238E27FC236}">
                  <a16:creationId xmlns:a16="http://schemas.microsoft.com/office/drawing/2014/main" id="{5C9A8C43-64A1-4A2F-AF98-7CC1A9624C52}"/>
                </a:ext>
              </a:extLst>
            </p:cNvPr>
            <p:cNvCxnSpPr>
              <a:cxnSpLocks/>
            </p:cNvCxnSpPr>
            <p:nvPr/>
          </p:nvCxnSpPr>
          <p:spPr>
            <a:xfrm flipV="1">
              <a:off x="9354372" y="3954267"/>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1" name="Straight Connector 1380">
              <a:extLst>
                <a:ext uri="{FF2B5EF4-FFF2-40B4-BE49-F238E27FC236}">
                  <a16:creationId xmlns:a16="http://schemas.microsoft.com/office/drawing/2014/main" id="{82322980-FF43-4940-BB46-318EEA2E5DBE}"/>
                </a:ext>
              </a:extLst>
            </p:cNvPr>
            <p:cNvCxnSpPr>
              <a:cxnSpLocks/>
            </p:cNvCxnSpPr>
            <p:nvPr/>
          </p:nvCxnSpPr>
          <p:spPr>
            <a:xfrm flipV="1">
              <a:off x="9396366" y="3954267"/>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2" name="Straight Connector 1381">
              <a:extLst>
                <a:ext uri="{FF2B5EF4-FFF2-40B4-BE49-F238E27FC236}">
                  <a16:creationId xmlns:a16="http://schemas.microsoft.com/office/drawing/2014/main" id="{F56EDFFF-D9A3-4F0F-8ED5-6FFA4909B2B3}"/>
                </a:ext>
              </a:extLst>
            </p:cNvPr>
            <p:cNvCxnSpPr>
              <a:cxnSpLocks/>
            </p:cNvCxnSpPr>
            <p:nvPr/>
          </p:nvCxnSpPr>
          <p:spPr>
            <a:xfrm flipV="1">
              <a:off x="9460660" y="395426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3" name="Straight Connector 1382">
              <a:extLst>
                <a:ext uri="{FF2B5EF4-FFF2-40B4-BE49-F238E27FC236}">
                  <a16:creationId xmlns:a16="http://schemas.microsoft.com/office/drawing/2014/main" id="{ED341B3E-CBF0-4256-988B-25CFC2B4E777}"/>
                </a:ext>
              </a:extLst>
            </p:cNvPr>
            <p:cNvCxnSpPr>
              <a:cxnSpLocks/>
            </p:cNvCxnSpPr>
            <p:nvPr/>
          </p:nvCxnSpPr>
          <p:spPr>
            <a:xfrm flipV="1">
              <a:off x="9526675" y="395426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4" name="Straight Connector 1383">
              <a:extLst>
                <a:ext uri="{FF2B5EF4-FFF2-40B4-BE49-F238E27FC236}">
                  <a16:creationId xmlns:a16="http://schemas.microsoft.com/office/drawing/2014/main" id="{1D7ABFF4-C02E-45A5-90DB-963DDFF697E5}"/>
                </a:ext>
              </a:extLst>
            </p:cNvPr>
            <p:cNvCxnSpPr>
              <a:cxnSpLocks/>
            </p:cNvCxnSpPr>
            <p:nvPr/>
          </p:nvCxnSpPr>
          <p:spPr>
            <a:xfrm flipV="1">
              <a:off x="9601727" y="395426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5" name="Straight Connector 1384">
              <a:extLst>
                <a:ext uri="{FF2B5EF4-FFF2-40B4-BE49-F238E27FC236}">
                  <a16:creationId xmlns:a16="http://schemas.microsoft.com/office/drawing/2014/main" id="{29E1153C-78CE-480D-BD21-644F28249CF4}"/>
                </a:ext>
              </a:extLst>
            </p:cNvPr>
            <p:cNvCxnSpPr>
              <a:cxnSpLocks/>
            </p:cNvCxnSpPr>
            <p:nvPr/>
          </p:nvCxnSpPr>
          <p:spPr>
            <a:xfrm flipV="1">
              <a:off x="9656679" y="395426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6" name="Straight Connector 1385">
              <a:extLst>
                <a:ext uri="{FF2B5EF4-FFF2-40B4-BE49-F238E27FC236}">
                  <a16:creationId xmlns:a16="http://schemas.microsoft.com/office/drawing/2014/main" id="{0FE9C9F5-C288-4BCF-9F9A-0E07E6DFAD9E}"/>
                </a:ext>
              </a:extLst>
            </p:cNvPr>
            <p:cNvCxnSpPr>
              <a:cxnSpLocks/>
            </p:cNvCxnSpPr>
            <p:nvPr/>
          </p:nvCxnSpPr>
          <p:spPr>
            <a:xfrm flipV="1">
              <a:off x="9702672" y="395426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7" name="Straight Connector 1386">
              <a:extLst>
                <a:ext uri="{FF2B5EF4-FFF2-40B4-BE49-F238E27FC236}">
                  <a16:creationId xmlns:a16="http://schemas.microsoft.com/office/drawing/2014/main" id="{B7C59AE5-9D7E-4C19-89D8-3AD671BF69C8}"/>
                </a:ext>
              </a:extLst>
            </p:cNvPr>
            <p:cNvCxnSpPr>
              <a:cxnSpLocks/>
            </p:cNvCxnSpPr>
            <p:nvPr/>
          </p:nvCxnSpPr>
          <p:spPr>
            <a:xfrm flipV="1">
              <a:off x="9768196" y="395426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8" name="Straight Connector 1387">
              <a:extLst>
                <a:ext uri="{FF2B5EF4-FFF2-40B4-BE49-F238E27FC236}">
                  <a16:creationId xmlns:a16="http://schemas.microsoft.com/office/drawing/2014/main" id="{1A0D3C33-9CB8-4A24-85A6-08478936FBA1}"/>
                </a:ext>
              </a:extLst>
            </p:cNvPr>
            <p:cNvCxnSpPr>
              <a:cxnSpLocks/>
            </p:cNvCxnSpPr>
            <p:nvPr/>
          </p:nvCxnSpPr>
          <p:spPr>
            <a:xfrm flipV="1">
              <a:off x="9863446"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9" name="Straight Connector 1388">
              <a:extLst>
                <a:ext uri="{FF2B5EF4-FFF2-40B4-BE49-F238E27FC236}">
                  <a16:creationId xmlns:a16="http://schemas.microsoft.com/office/drawing/2014/main" id="{9F06D10F-AD51-470E-83FC-005AA40314C7}"/>
                </a:ext>
              </a:extLst>
            </p:cNvPr>
            <p:cNvCxnSpPr>
              <a:cxnSpLocks/>
            </p:cNvCxnSpPr>
            <p:nvPr/>
          </p:nvCxnSpPr>
          <p:spPr>
            <a:xfrm flipV="1">
              <a:off x="9922977"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0F55764A-9E6A-4819-98CF-152A349082EA}"/>
                </a:ext>
              </a:extLst>
            </p:cNvPr>
            <p:cNvCxnSpPr>
              <a:cxnSpLocks/>
            </p:cNvCxnSpPr>
            <p:nvPr/>
          </p:nvCxnSpPr>
          <p:spPr>
            <a:xfrm flipV="1">
              <a:off x="9987271"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E6B52AD3-BD3F-4EED-B481-F1690965AF18}"/>
                </a:ext>
              </a:extLst>
            </p:cNvPr>
            <p:cNvCxnSpPr>
              <a:cxnSpLocks/>
            </p:cNvCxnSpPr>
            <p:nvPr/>
          </p:nvCxnSpPr>
          <p:spPr>
            <a:xfrm flipV="1">
              <a:off x="10051565"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EE3977BB-1049-4886-A036-CC659E64E795}"/>
                </a:ext>
              </a:extLst>
            </p:cNvPr>
            <p:cNvCxnSpPr>
              <a:cxnSpLocks/>
            </p:cNvCxnSpPr>
            <p:nvPr/>
          </p:nvCxnSpPr>
          <p:spPr>
            <a:xfrm flipV="1">
              <a:off x="10111097"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C0D3A1FD-765F-4FA2-95BE-85629CB60737}"/>
                </a:ext>
              </a:extLst>
            </p:cNvPr>
            <p:cNvCxnSpPr>
              <a:cxnSpLocks/>
            </p:cNvCxnSpPr>
            <p:nvPr/>
          </p:nvCxnSpPr>
          <p:spPr>
            <a:xfrm flipV="1">
              <a:off x="10178288"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C2925114-1A4B-496B-AD4E-14E3F8C49FEC}"/>
                </a:ext>
              </a:extLst>
            </p:cNvPr>
            <p:cNvCxnSpPr>
              <a:cxnSpLocks/>
            </p:cNvCxnSpPr>
            <p:nvPr/>
          </p:nvCxnSpPr>
          <p:spPr>
            <a:xfrm flipV="1">
              <a:off x="10252107" y="395426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135DE7A9-D2B3-4775-9745-93288186EC83}"/>
                </a:ext>
              </a:extLst>
            </p:cNvPr>
            <p:cNvCxnSpPr>
              <a:cxnSpLocks/>
            </p:cNvCxnSpPr>
            <p:nvPr/>
          </p:nvCxnSpPr>
          <p:spPr>
            <a:xfrm flipV="1">
              <a:off x="10316402" y="395426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456C46ED-F636-43DF-BC64-378369C4D493}"/>
                </a:ext>
              </a:extLst>
            </p:cNvPr>
            <p:cNvCxnSpPr>
              <a:cxnSpLocks/>
            </p:cNvCxnSpPr>
            <p:nvPr/>
          </p:nvCxnSpPr>
          <p:spPr>
            <a:xfrm flipV="1">
              <a:off x="10358395" y="395426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D51EB316-159D-420E-969A-99604B3AB799}"/>
                </a:ext>
              </a:extLst>
            </p:cNvPr>
            <p:cNvCxnSpPr>
              <a:cxnSpLocks/>
            </p:cNvCxnSpPr>
            <p:nvPr/>
          </p:nvCxnSpPr>
          <p:spPr>
            <a:xfrm flipV="1">
              <a:off x="10432786" y="395426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1CD2EEFE-82B5-48DB-9BA7-84B28B00E2E7}"/>
                </a:ext>
              </a:extLst>
            </p:cNvPr>
            <p:cNvCxnSpPr>
              <a:cxnSpLocks/>
            </p:cNvCxnSpPr>
            <p:nvPr/>
          </p:nvCxnSpPr>
          <p:spPr>
            <a:xfrm flipV="1">
              <a:off x="10487739" y="395426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5D3FB22A-C5EA-409E-82DA-B0586A05DCB6}"/>
                </a:ext>
              </a:extLst>
            </p:cNvPr>
            <p:cNvCxnSpPr>
              <a:cxnSpLocks/>
            </p:cNvCxnSpPr>
            <p:nvPr/>
          </p:nvCxnSpPr>
          <p:spPr>
            <a:xfrm flipV="1">
              <a:off x="10533732" y="395426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90B73E10-49F3-47DB-A285-1DA5B9428632}"/>
                </a:ext>
              </a:extLst>
            </p:cNvPr>
            <p:cNvCxnSpPr>
              <a:cxnSpLocks/>
            </p:cNvCxnSpPr>
            <p:nvPr/>
          </p:nvCxnSpPr>
          <p:spPr>
            <a:xfrm flipV="1">
              <a:off x="10599255"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E9B2186C-6C25-45AF-9F5D-CB06A73A2879}"/>
                </a:ext>
              </a:extLst>
            </p:cNvPr>
            <p:cNvCxnSpPr>
              <a:cxnSpLocks/>
            </p:cNvCxnSpPr>
            <p:nvPr/>
          </p:nvCxnSpPr>
          <p:spPr>
            <a:xfrm flipV="1">
              <a:off x="10694506"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D846EE76-3462-48A4-B648-8A6B99CA4CCA}"/>
                </a:ext>
              </a:extLst>
            </p:cNvPr>
            <p:cNvCxnSpPr>
              <a:cxnSpLocks/>
            </p:cNvCxnSpPr>
            <p:nvPr/>
          </p:nvCxnSpPr>
          <p:spPr>
            <a:xfrm flipV="1">
              <a:off x="10754037"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3793E404-9094-471D-92BF-0CE5CA6C6DCA}"/>
                </a:ext>
              </a:extLst>
            </p:cNvPr>
            <p:cNvCxnSpPr>
              <a:cxnSpLocks/>
            </p:cNvCxnSpPr>
            <p:nvPr/>
          </p:nvCxnSpPr>
          <p:spPr>
            <a:xfrm flipV="1">
              <a:off x="10818331"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D0F947BD-1F93-400B-8AA1-BBCBCB241400}"/>
                </a:ext>
              </a:extLst>
            </p:cNvPr>
            <p:cNvCxnSpPr>
              <a:cxnSpLocks/>
            </p:cNvCxnSpPr>
            <p:nvPr/>
          </p:nvCxnSpPr>
          <p:spPr>
            <a:xfrm flipV="1">
              <a:off x="10882625"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B5961BB8-F85F-4821-BFE1-8B560E221306}"/>
                </a:ext>
              </a:extLst>
            </p:cNvPr>
            <p:cNvCxnSpPr>
              <a:cxnSpLocks/>
            </p:cNvCxnSpPr>
            <p:nvPr/>
          </p:nvCxnSpPr>
          <p:spPr>
            <a:xfrm flipV="1">
              <a:off x="10942156" y="395426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A85323F4-D827-4B96-8A0F-BAE9DECAF423}"/>
                </a:ext>
              </a:extLst>
            </p:cNvPr>
            <p:cNvCxnSpPr>
              <a:cxnSpLocks/>
            </p:cNvCxnSpPr>
            <p:nvPr/>
          </p:nvCxnSpPr>
          <p:spPr>
            <a:xfrm flipV="1">
              <a:off x="11009347" y="395426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A3584C61-B824-4D36-BED4-080CC19E022A}"/>
                </a:ext>
              </a:extLst>
            </p:cNvPr>
            <p:cNvCxnSpPr>
              <a:cxnSpLocks/>
            </p:cNvCxnSpPr>
            <p:nvPr/>
          </p:nvCxnSpPr>
          <p:spPr>
            <a:xfrm flipV="1">
              <a:off x="11083167" y="395426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8" name="Straight Connector 1407">
              <a:extLst>
                <a:ext uri="{FF2B5EF4-FFF2-40B4-BE49-F238E27FC236}">
                  <a16:creationId xmlns:a16="http://schemas.microsoft.com/office/drawing/2014/main" id="{79A4FA8B-D278-4DD2-9429-3F3E446B00CA}"/>
                </a:ext>
              </a:extLst>
            </p:cNvPr>
            <p:cNvCxnSpPr>
              <a:cxnSpLocks/>
            </p:cNvCxnSpPr>
            <p:nvPr/>
          </p:nvCxnSpPr>
          <p:spPr>
            <a:xfrm flipV="1">
              <a:off x="11147461" y="395425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9" name="Straight Connector 1408">
              <a:extLst>
                <a:ext uri="{FF2B5EF4-FFF2-40B4-BE49-F238E27FC236}">
                  <a16:creationId xmlns:a16="http://schemas.microsoft.com/office/drawing/2014/main" id="{3F0CF068-8934-484D-9A1F-D0151DC06B61}"/>
                </a:ext>
              </a:extLst>
            </p:cNvPr>
            <p:cNvCxnSpPr>
              <a:cxnSpLocks/>
            </p:cNvCxnSpPr>
            <p:nvPr/>
          </p:nvCxnSpPr>
          <p:spPr>
            <a:xfrm flipV="1">
              <a:off x="11218898" y="395425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0" name="Straight Connector 1409">
              <a:extLst>
                <a:ext uri="{FF2B5EF4-FFF2-40B4-BE49-F238E27FC236}">
                  <a16:creationId xmlns:a16="http://schemas.microsoft.com/office/drawing/2014/main" id="{C32A7151-A59F-475D-9F20-1834B074EA37}"/>
                </a:ext>
              </a:extLst>
            </p:cNvPr>
            <p:cNvCxnSpPr>
              <a:cxnSpLocks/>
            </p:cNvCxnSpPr>
            <p:nvPr/>
          </p:nvCxnSpPr>
          <p:spPr>
            <a:xfrm flipV="1">
              <a:off x="11304624" y="395425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11" name="TextBox 1410">
              <a:extLst>
                <a:ext uri="{FF2B5EF4-FFF2-40B4-BE49-F238E27FC236}">
                  <a16:creationId xmlns:a16="http://schemas.microsoft.com/office/drawing/2014/main" id="{BAF0F90C-FC6C-4F58-807D-C59082B4C671}"/>
                </a:ext>
              </a:extLst>
            </p:cNvPr>
            <p:cNvSpPr txBox="1"/>
            <p:nvPr/>
          </p:nvSpPr>
          <p:spPr>
            <a:xfrm>
              <a:off x="6078056"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1412" name="TextBox 1411">
              <a:extLst>
                <a:ext uri="{FF2B5EF4-FFF2-40B4-BE49-F238E27FC236}">
                  <a16:creationId xmlns:a16="http://schemas.microsoft.com/office/drawing/2014/main" id="{959C492F-087C-40B2-8676-0103400254CD}"/>
                </a:ext>
              </a:extLst>
            </p:cNvPr>
            <p:cNvSpPr txBox="1"/>
            <p:nvPr/>
          </p:nvSpPr>
          <p:spPr>
            <a:xfrm>
              <a:off x="6753237"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1413" name="TextBox 1412">
              <a:extLst>
                <a:ext uri="{FF2B5EF4-FFF2-40B4-BE49-F238E27FC236}">
                  <a16:creationId xmlns:a16="http://schemas.microsoft.com/office/drawing/2014/main" id="{C9493DC6-6D57-462A-A7D0-7825E1833E1F}"/>
                </a:ext>
              </a:extLst>
            </p:cNvPr>
            <p:cNvSpPr txBox="1"/>
            <p:nvPr/>
          </p:nvSpPr>
          <p:spPr>
            <a:xfrm>
              <a:off x="4625631" y="3638421"/>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video</a:t>
              </a:r>
            </a:p>
          </p:txBody>
        </p:sp>
        <p:cxnSp>
          <p:nvCxnSpPr>
            <p:cNvPr id="1414" name="Straight Connector 1413">
              <a:extLst>
                <a:ext uri="{FF2B5EF4-FFF2-40B4-BE49-F238E27FC236}">
                  <a16:creationId xmlns:a16="http://schemas.microsoft.com/office/drawing/2014/main" id="{9F9A70C4-D10B-4757-A01D-0B1DD5947801}"/>
                </a:ext>
              </a:extLst>
            </p:cNvPr>
            <p:cNvCxnSpPr>
              <a:cxnSpLocks/>
            </p:cNvCxnSpPr>
            <p:nvPr/>
          </p:nvCxnSpPr>
          <p:spPr>
            <a:xfrm>
              <a:off x="5420760" y="3547070"/>
              <a:ext cx="0" cy="61067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5" name="Straight Connector 1414">
              <a:extLst>
                <a:ext uri="{FF2B5EF4-FFF2-40B4-BE49-F238E27FC236}">
                  <a16:creationId xmlns:a16="http://schemas.microsoft.com/office/drawing/2014/main" id="{70A8E2D7-D541-440A-91BE-300DE67F1378}"/>
                </a:ext>
              </a:extLst>
            </p:cNvPr>
            <p:cNvCxnSpPr>
              <a:cxnSpLocks/>
            </p:cNvCxnSpPr>
            <p:nvPr/>
          </p:nvCxnSpPr>
          <p:spPr>
            <a:xfrm>
              <a:off x="5420760" y="4280501"/>
              <a:ext cx="0" cy="2196226"/>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16" name="TextBox 1415">
              <a:extLst>
                <a:ext uri="{FF2B5EF4-FFF2-40B4-BE49-F238E27FC236}">
                  <a16:creationId xmlns:a16="http://schemas.microsoft.com/office/drawing/2014/main" id="{745AA79E-1DC5-4F6B-BC6A-B8E3610CB5CE}"/>
                </a:ext>
              </a:extLst>
            </p:cNvPr>
            <p:cNvSpPr txBox="1"/>
            <p:nvPr/>
          </p:nvSpPr>
          <p:spPr>
            <a:xfrm>
              <a:off x="4625631" y="4615584"/>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labelling</a:t>
              </a:r>
            </a:p>
          </p:txBody>
        </p:sp>
      </p:grpSp>
      <p:grpSp>
        <p:nvGrpSpPr>
          <p:cNvPr id="8" name="Group 7">
            <a:extLst>
              <a:ext uri="{FF2B5EF4-FFF2-40B4-BE49-F238E27FC236}">
                <a16:creationId xmlns:a16="http://schemas.microsoft.com/office/drawing/2014/main" id="{A8D88B2E-F83A-4225-A6BF-ED801C333912}"/>
              </a:ext>
            </a:extLst>
          </p:cNvPr>
          <p:cNvGrpSpPr/>
          <p:nvPr/>
        </p:nvGrpSpPr>
        <p:grpSpPr>
          <a:xfrm>
            <a:off x="640871" y="4577545"/>
            <a:ext cx="10569236" cy="2071928"/>
            <a:chOff x="640871" y="11965619"/>
            <a:chExt cx="10569236" cy="2071928"/>
          </a:xfrm>
        </p:grpSpPr>
        <p:cxnSp>
          <p:nvCxnSpPr>
            <p:cNvPr id="292" name="Straight Connector 291">
              <a:extLst>
                <a:ext uri="{FF2B5EF4-FFF2-40B4-BE49-F238E27FC236}">
                  <a16:creationId xmlns:a16="http://schemas.microsoft.com/office/drawing/2014/main" id="{FD7F2947-C234-458D-AB3A-0004C86B4794}"/>
                </a:ext>
              </a:extLst>
            </p:cNvPr>
            <p:cNvCxnSpPr>
              <a:cxnSpLocks/>
            </p:cNvCxnSpPr>
            <p:nvPr/>
          </p:nvCxnSpPr>
          <p:spPr>
            <a:xfrm>
              <a:off x="6153310" y="13101547"/>
              <a:ext cx="0" cy="936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8EF4F80-6CDC-4724-8F68-CBD8EAA415D5}"/>
                </a:ext>
              </a:extLst>
            </p:cNvPr>
            <p:cNvSpPr txBox="1"/>
            <p:nvPr/>
          </p:nvSpPr>
          <p:spPr>
            <a:xfrm>
              <a:off x="7639584" y="13209017"/>
              <a:ext cx="2139045" cy="332166"/>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frequency of labels depends on CPU and stream speed is not constant</a:t>
              </a:r>
            </a:p>
          </p:txBody>
        </p:sp>
        <p:sp>
          <p:nvSpPr>
            <p:cNvPr id="294" name="TextBox 293">
              <a:extLst>
                <a:ext uri="{FF2B5EF4-FFF2-40B4-BE49-F238E27FC236}">
                  <a16:creationId xmlns:a16="http://schemas.microsoft.com/office/drawing/2014/main" id="{0EB49722-2721-4B5B-A9A7-7D9DEFF10AB3}"/>
                </a:ext>
              </a:extLst>
            </p:cNvPr>
            <p:cNvSpPr txBox="1"/>
            <p:nvPr/>
          </p:nvSpPr>
          <p:spPr>
            <a:xfrm>
              <a:off x="5358181" y="13471122"/>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reality</a:t>
              </a:r>
            </a:p>
          </p:txBody>
        </p:sp>
        <p:sp>
          <p:nvSpPr>
            <p:cNvPr id="1163" name="Flowchart: Multidocument 1162">
              <a:extLst>
                <a:ext uri="{FF2B5EF4-FFF2-40B4-BE49-F238E27FC236}">
                  <a16:creationId xmlns:a16="http://schemas.microsoft.com/office/drawing/2014/main" id="{9CACC6EE-138B-46E2-8BE1-7A0BBA83868A}"/>
                </a:ext>
              </a:extLst>
            </p:cNvPr>
            <p:cNvSpPr/>
            <p:nvPr/>
          </p:nvSpPr>
          <p:spPr>
            <a:xfrm>
              <a:off x="644201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4" name="Flowchart: Multidocument 1163">
              <a:extLst>
                <a:ext uri="{FF2B5EF4-FFF2-40B4-BE49-F238E27FC236}">
                  <a16:creationId xmlns:a16="http://schemas.microsoft.com/office/drawing/2014/main" id="{AFC15FA3-4AC6-4E45-BAAE-4C643E96A4C5}"/>
                </a:ext>
              </a:extLst>
            </p:cNvPr>
            <p:cNvSpPr/>
            <p:nvPr/>
          </p:nvSpPr>
          <p:spPr>
            <a:xfrm>
              <a:off x="6561853"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5" name="Flowchart: Multidocument 1164">
              <a:extLst>
                <a:ext uri="{FF2B5EF4-FFF2-40B4-BE49-F238E27FC236}">
                  <a16:creationId xmlns:a16="http://schemas.microsoft.com/office/drawing/2014/main" id="{12B808C1-F845-41A3-8E0A-D84EA83C1FB4}"/>
                </a:ext>
              </a:extLst>
            </p:cNvPr>
            <p:cNvSpPr/>
            <p:nvPr/>
          </p:nvSpPr>
          <p:spPr>
            <a:xfrm>
              <a:off x="668169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7" name="Flowchart: Multidocument 1166">
              <a:extLst>
                <a:ext uri="{FF2B5EF4-FFF2-40B4-BE49-F238E27FC236}">
                  <a16:creationId xmlns:a16="http://schemas.microsoft.com/office/drawing/2014/main" id="{85F5C729-E045-492B-B993-4A930F98F874}"/>
                </a:ext>
              </a:extLst>
            </p:cNvPr>
            <p:cNvSpPr/>
            <p:nvPr/>
          </p:nvSpPr>
          <p:spPr>
            <a:xfrm>
              <a:off x="678822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8" name="Flowchart: Multidocument 1167">
              <a:extLst>
                <a:ext uri="{FF2B5EF4-FFF2-40B4-BE49-F238E27FC236}">
                  <a16:creationId xmlns:a16="http://schemas.microsoft.com/office/drawing/2014/main" id="{985D6028-BB73-4E8A-8473-BBBBAE3B07FD}"/>
                </a:ext>
              </a:extLst>
            </p:cNvPr>
            <p:cNvSpPr/>
            <p:nvPr/>
          </p:nvSpPr>
          <p:spPr>
            <a:xfrm>
              <a:off x="700814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9" name="Flowchart: Multidocument 1168">
              <a:extLst>
                <a:ext uri="{FF2B5EF4-FFF2-40B4-BE49-F238E27FC236}">
                  <a16:creationId xmlns:a16="http://schemas.microsoft.com/office/drawing/2014/main" id="{725FC1DA-E80E-41C5-8E81-9610EF22C363}"/>
                </a:ext>
              </a:extLst>
            </p:cNvPr>
            <p:cNvSpPr/>
            <p:nvPr/>
          </p:nvSpPr>
          <p:spPr>
            <a:xfrm>
              <a:off x="716103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0" name="Flowchart: Multidocument 1169">
              <a:extLst>
                <a:ext uri="{FF2B5EF4-FFF2-40B4-BE49-F238E27FC236}">
                  <a16:creationId xmlns:a16="http://schemas.microsoft.com/office/drawing/2014/main" id="{E1789DD0-EDE7-4DE9-97C0-93DC35191737}"/>
                </a:ext>
              </a:extLst>
            </p:cNvPr>
            <p:cNvSpPr/>
            <p:nvPr/>
          </p:nvSpPr>
          <p:spPr>
            <a:xfrm>
              <a:off x="7280875"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1" name="Flowchart: Multidocument 1170">
              <a:extLst>
                <a:ext uri="{FF2B5EF4-FFF2-40B4-BE49-F238E27FC236}">
                  <a16:creationId xmlns:a16="http://schemas.microsoft.com/office/drawing/2014/main" id="{7A088B31-E955-41D0-AF8B-0BBD3996C313}"/>
                </a:ext>
              </a:extLst>
            </p:cNvPr>
            <p:cNvSpPr/>
            <p:nvPr/>
          </p:nvSpPr>
          <p:spPr>
            <a:xfrm>
              <a:off x="7400712"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2" name="Flowchart: Multidocument 1171">
              <a:extLst>
                <a:ext uri="{FF2B5EF4-FFF2-40B4-BE49-F238E27FC236}">
                  <a16:creationId xmlns:a16="http://schemas.microsoft.com/office/drawing/2014/main" id="{A9F28E2D-1B5F-4F76-997E-E9EF7FB314F0}"/>
                </a:ext>
              </a:extLst>
            </p:cNvPr>
            <p:cNvSpPr/>
            <p:nvPr/>
          </p:nvSpPr>
          <p:spPr>
            <a:xfrm>
              <a:off x="7473325"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4" name="Flowchart: Multidocument 1173">
              <a:extLst>
                <a:ext uri="{FF2B5EF4-FFF2-40B4-BE49-F238E27FC236}">
                  <a16:creationId xmlns:a16="http://schemas.microsoft.com/office/drawing/2014/main" id="{88426329-B7F4-4E59-BDBF-59031C65CDFC}"/>
                </a:ext>
              </a:extLst>
            </p:cNvPr>
            <p:cNvSpPr/>
            <p:nvPr/>
          </p:nvSpPr>
          <p:spPr>
            <a:xfrm>
              <a:off x="762642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5" name="Flowchart: Multidocument 1174">
              <a:extLst>
                <a:ext uri="{FF2B5EF4-FFF2-40B4-BE49-F238E27FC236}">
                  <a16:creationId xmlns:a16="http://schemas.microsoft.com/office/drawing/2014/main" id="{E281EEED-BE3C-47A6-85E0-4CA14C625FF5}"/>
                </a:ext>
              </a:extLst>
            </p:cNvPr>
            <p:cNvSpPr/>
            <p:nvPr/>
          </p:nvSpPr>
          <p:spPr>
            <a:xfrm>
              <a:off x="782728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6" name="Flowchart: Multidocument 1175">
              <a:extLst>
                <a:ext uri="{FF2B5EF4-FFF2-40B4-BE49-F238E27FC236}">
                  <a16:creationId xmlns:a16="http://schemas.microsoft.com/office/drawing/2014/main" id="{150C5D46-B026-42FF-978A-7EEF28D4E927}"/>
                </a:ext>
              </a:extLst>
            </p:cNvPr>
            <p:cNvSpPr/>
            <p:nvPr/>
          </p:nvSpPr>
          <p:spPr>
            <a:xfrm>
              <a:off x="799989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7" name="Flowchart: Multidocument 1176">
              <a:extLst>
                <a:ext uri="{FF2B5EF4-FFF2-40B4-BE49-F238E27FC236}">
                  <a16:creationId xmlns:a16="http://schemas.microsoft.com/office/drawing/2014/main" id="{1D536C59-ACC0-42F7-B800-F7B0EA495F7D}"/>
                </a:ext>
              </a:extLst>
            </p:cNvPr>
            <p:cNvSpPr/>
            <p:nvPr/>
          </p:nvSpPr>
          <p:spPr>
            <a:xfrm>
              <a:off x="8119734"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8" name="Flowchart: Multidocument 1177">
              <a:extLst>
                <a:ext uri="{FF2B5EF4-FFF2-40B4-BE49-F238E27FC236}">
                  <a16:creationId xmlns:a16="http://schemas.microsoft.com/office/drawing/2014/main" id="{C84FE258-1F45-402E-A93B-8289CC16A1C0}"/>
                </a:ext>
              </a:extLst>
            </p:cNvPr>
            <p:cNvSpPr/>
            <p:nvPr/>
          </p:nvSpPr>
          <p:spPr>
            <a:xfrm>
              <a:off x="823957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9" name="Flowchart: Multidocument 1178">
              <a:extLst>
                <a:ext uri="{FF2B5EF4-FFF2-40B4-BE49-F238E27FC236}">
                  <a16:creationId xmlns:a16="http://schemas.microsoft.com/office/drawing/2014/main" id="{0AAB38A8-F59D-47B6-A31E-6FFA8557BDB4}"/>
                </a:ext>
              </a:extLst>
            </p:cNvPr>
            <p:cNvSpPr/>
            <p:nvPr/>
          </p:nvSpPr>
          <p:spPr>
            <a:xfrm>
              <a:off x="835940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0" name="Flowchart: Multidocument 1179">
              <a:extLst>
                <a:ext uri="{FF2B5EF4-FFF2-40B4-BE49-F238E27FC236}">
                  <a16:creationId xmlns:a16="http://schemas.microsoft.com/office/drawing/2014/main" id="{12AED31A-66E7-4BDA-B0A0-F6BFD805B890}"/>
                </a:ext>
              </a:extLst>
            </p:cNvPr>
            <p:cNvSpPr/>
            <p:nvPr/>
          </p:nvSpPr>
          <p:spPr>
            <a:xfrm>
              <a:off x="851518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1" name="Flowchart: Multidocument 1180">
              <a:extLst>
                <a:ext uri="{FF2B5EF4-FFF2-40B4-BE49-F238E27FC236}">
                  <a16:creationId xmlns:a16="http://schemas.microsoft.com/office/drawing/2014/main" id="{48D61D5A-DD96-4F71-8167-2D7AB0B190EF}"/>
                </a:ext>
              </a:extLst>
            </p:cNvPr>
            <p:cNvSpPr/>
            <p:nvPr/>
          </p:nvSpPr>
          <p:spPr>
            <a:xfrm>
              <a:off x="863501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3" name="Flowchart: Multidocument 1182">
              <a:extLst>
                <a:ext uri="{FF2B5EF4-FFF2-40B4-BE49-F238E27FC236}">
                  <a16:creationId xmlns:a16="http://schemas.microsoft.com/office/drawing/2014/main" id="{9E4AC2CE-B032-45AA-B234-3BEACF425A15}"/>
                </a:ext>
              </a:extLst>
            </p:cNvPr>
            <p:cNvSpPr/>
            <p:nvPr/>
          </p:nvSpPr>
          <p:spPr>
            <a:xfrm>
              <a:off x="883875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4" name="Flowchart: Multidocument 1183">
              <a:extLst>
                <a:ext uri="{FF2B5EF4-FFF2-40B4-BE49-F238E27FC236}">
                  <a16:creationId xmlns:a16="http://schemas.microsoft.com/office/drawing/2014/main" id="{BD9286C8-97AC-48E3-893E-309E343F7E9B}"/>
                </a:ext>
              </a:extLst>
            </p:cNvPr>
            <p:cNvSpPr/>
            <p:nvPr/>
          </p:nvSpPr>
          <p:spPr>
            <a:xfrm>
              <a:off x="8958593"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5" name="Flowchart: Multidocument 1184">
              <a:extLst>
                <a:ext uri="{FF2B5EF4-FFF2-40B4-BE49-F238E27FC236}">
                  <a16:creationId xmlns:a16="http://schemas.microsoft.com/office/drawing/2014/main" id="{BB0CC760-2EC7-4DA4-8FAA-77F4605CD4F6}"/>
                </a:ext>
              </a:extLst>
            </p:cNvPr>
            <p:cNvSpPr/>
            <p:nvPr/>
          </p:nvSpPr>
          <p:spPr>
            <a:xfrm>
              <a:off x="901897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6" name="Flowchart: Multidocument 1185">
              <a:extLst>
                <a:ext uri="{FF2B5EF4-FFF2-40B4-BE49-F238E27FC236}">
                  <a16:creationId xmlns:a16="http://schemas.microsoft.com/office/drawing/2014/main" id="{DBD5227B-B9DE-492B-A011-B2BB7576403E}"/>
                </a:ext>
              </a:extLst>
            </p:cNvPr>
            <p:cNvSpPr/>
            <p:nvPr/>
          </p:nvSpPr>
          <p:spPr>
            <a:xfrm>
              <a:off x="913880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8" name="Flowchart: Multidocument 1187">
              <a:extLst>
                <a:ext uri="{FF2B5EF4-FFF2-40B4-BE49-F238E27FC236}">
                  <a16:creationId xmlns:a16="http://schemas.microsoft.com/office/drawing/2014/main" id="{1AFD968D-C912-4D2A-96ED-CB8DA0C47B1B}"/>
                </a:ext>
              </a:extLst>
            </p:cNvPr>
            <p:cNvSpPr/>
            <p:nvPr/>
          </p:nvSpPr>
          <p:spPr>
            <a:xfrm>
              <a:off x="943794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9" name="Flowchart: Multidocument 1188">
              <a:extLst>
                <a:ext uri="{FF2B5EF4-FFF2-40B4-BE49-F238E27FC236}">
                  <a16:creationId xmlns:a16="http://schemas.microsoft.com/office/drawing/2014/main" id="{5CE3B387-ADEA-4807-9CDB-8C182D8DC192}"/>
                </a:ext>
              </a:extLst>
            </p:cNvPr>
            <p:cNvSpPr/>
            <p:nvPr/>
          </p:nvSpPr>
          <p:spPr>
            <a:xfrm>
              <a:off x="955777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0" name="Flowchart: Multidocument 1189">
              <a:extLst>
                <a:ext uri="{FF2B5EF4-FFF2-40B4-BE49-F238E27FC236}">
                  <a16:creationId xmlns:a16="http://schemas.microsoft.com/office/drawing/2014/main" id="{4A47F5BC-C68C-4F3A-80F0-83984DDCBF8F}"/>
                </a:ext>
              </a:extLst>
            </p:cNvPr>
            <p:cNvSpPr/>
            <p:nvPr/>
          </p:nvSpPr>
          <p:spPr>
            <a:xfrm>
              <a:off x="9677615"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1" name="Flowchart: Multidocument 1190">
              <a:extLst>
                <a:ext uri="{FF2B5EF4-FFF2-40B4-BE49-F238E27FC236}">
                  <a16:creationId xmlns:a16="http://schemas.microsoft.com/office/drawing/2014/main" id="{87C92FE1-8094-440B-B92B-49C4C9FC1473}"/>
                </a:ext>
              </a:extLst>
            </p:cNvPr>
            <p:cNvSpPr/>
            <p:nvPr/>
          </p:nvSpPr>
          <p:spPr>
            <a:xfrm>
              <a:off x="9797452"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2" name="Flowchart: Multidocument 1191">
              <a:extLst>
                <a:ext uri="{FF2B5EF4-FFF2-40B4-BE49-F238E27FC236}">
                  <a16:creationId xmlns:a16="http://schemas.microsoft.com/office/drawing/2014/main" id="{120B41D7-1204-4BC3-8093-9B56AA8049B7}"/>
                </a:ext>
              </a:extLst>
            </p:cNvPr>
            <p:cNvSpPr/>
            <p:nvPr/>
          </p:nvSpPr>
          <p:spPr>
            <a:xfrm>
              <a:off x="9917289"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3" name="Flowchart: Multidocument 1192">
              <a:extLst>
                <a:ext uri="{FF2B5EF4-FFF2-40B4-BE49-F238E27FC236}">
                  <a16:creationId xmlns:a16="http://schemas.microsoft.com/office/drawing/2014/main" id="{372BD20C-5E08-4289-814C-17280DF24DDB}"/>
                </a:ext>
              </a:extLst>
            </p:cNvPr>
            <p:cNvSpPr/>
            <p:nvPr/>
          </p:nvSpPr>
          <p:spPr>
            <a:xfrm>
              <a:off x="1003712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4" name="Flowchart: Multidocument 1193">
              <a:extLst>
                <a:ext uri="{FF2B5EF4-FFF2-40B4-BE49-F238E27FC236}">
                  <a16:creationId xmlns:a16="http://schemas.microsoft.com/office/drawing/2014/main" id="{7C0E8690-C720-4020-9013-6A3C362A81CE}"/>
                </a:ext>
              </a:extLst>
            </p:cNvPr>
            <p:cNvSpPr/>
            <p:nvPr/>
          </p:nvSpPr>
          <p:spPr>
            <a:xfrm>
              <a:off x="10156963"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5" name="Flowchart: Multidocument 1194">
              <a:extLst>
                <a:ext uri="{FF2B5EF4-FFF2-40B4-BE49-F238E27FC236}">
                  <a16:creationId xmlns:a16="http://schemas.microsoft.com/office/drawing/2014/main" id="{869E131E-2F1A-49C4-B8CE-0C82D35D0533}"/>
                </a:ext>
              </a:extLst>
            </p:cNvPr>
            <p:cNvSpPr/>
            <p:nvPr/>
          </p:nvSpPr>
          <p:spPr>
            <a:xfrm>
              <a:off x="1027680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6" name="Flowchart: Multidocument 1195">
              <a:extLst>
                <a:ext uri="{FF2B5EF4-FFF2-40B4-BE49-F238E27FC236}">
                  <a16:creationId xmlns:a16="http://schemas.microsoft.com/office/drawing/2014/main" id="{2B12EF4F-6B15-49F9-84DA-C5EDAEBB45C5}"/>
                </a:ext>
              </a:extLst>
            </p:cNvPr>
            <p:cNvSpPr/>
            <p:nvPr/>
          </p:nvSpPr>
          <p:spPr>
            <a:xfrm>
              <a:off x="1039663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7" name="Flowchart: Multidocument 1196">
              <a:extLst>
                <a:ext uri="{FF2B5EF4-FFF2-40B4-BE49-F238E27FC236}">
                  <a16:creationId xmlns:a16="http://schemas.microsoft.com/office/drawing/2014/main" id="{5D64782E-5557-4EA0-9B5E-9D949B585B82}"/>
                </a:ext>
              </a:extLst>
            </p:cNvPr>
            <p:cNvSpPr/>
            <p:nvPr/>
          </p:nvSpPr>
          <p:spPr>
            <a:xfrm>
              <a:off x="10516474"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8" name="Flowchart: Multidocument 1197">
              <a:extLst>
                <a:ext uri="{FF2B5EF4-FFF2-40B4-BE49-F238E27FC236}">
                  <a16:creationId xmlns:a16="http://schemas.microsoft.com/office/drawing/2014/main" id="{E9E1361C-87B3-4A3F-BA64-2150823FE1AB}"/>
                </a:ext>
              </a:extLst>
            </p:cNvPr>
            <p:cNvSpPr/>
            <p:nvPr/>
          </p:nvSpPr>
          <p:spPr>
            <a:xfrm>
              <a:off x="1063631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0" name="Flowchart: Multidocument 1199">
              <a:extLst>
                <a:ext uri="{FF2B5EF4-FFF2-40B4-BE49-F238E27FC236}">
                  <a16:creationId xmlns:a16="http://schemas.microsoft.com/office/drawing/2014/main" id="{474CB8B0-9015-4050-8A78-BA372704AE92}"/>
                </a:ext>
              </a:extLst>
            </p:cNvPr>
            <p:cNvSpPr/>
            <p:nvPr/>
          </p:nvSpPr>
          <p:spPr>
            <a:xfrm>
              <a:off x="11115659"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2" name="Flowchart: Multidocument 1201">
              <a:extLst>
                <a:ext uri="{FF2B5EF4-FFF2-40B4-BE49-F238E27FC236}">
                  <a16:creationId xmlns:a16="http://schemas.microsoft.com/office/drawing/2014/main" id="{3C404D88-7622-407E-87A5-E1B822C553D7}"/>
                </a:ext>
              </a:extLst>
            </p:cNvPr>
            <p:cNvSpPr/>
            <p:nvPr/>
          </p:nvSpPr>
          <p:spPr>
            <a:xfrm>
              <a:off x="1079515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3" name="Flowchart: Multidocument 1202">
              <a:extLst>
                <a:ext uri="{FF2B5EF4-FFF2-40B4-BE49-F238E27FC236}">
                  <a16:creationId xmlns:a16="http://schemas.microsoft.com/office/drawing/2014/main" id="{B33254A5-B74C-4A59-B55B-8F4C550E8109}"/>
                </a:ext>
              </a:extLst>
            </p:cNvPr>
            <p:cNvSpPr/>
            <p:nvPr/>
          </p:nvSpPr>
          <p:spPr>
            <a:xfrm>
              <a:off x="10895319"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4" name="Flowchart: Multidocument 1203">
              <a:extLst>
                <a:ext uri="{FF2B5EF4-FFF2-40B4-BE49-F238E27FC236}">
                  <a16:creationId xmlns:a16="http://schemas.microsoft.com/office/drawing/2014/main" id="{AEE583B0-26D3-4406-A733-20C616BDD0E1}"/>
                </a:ext>
              </a:extLst>
            </p:cNvPr>
            <p:cNvSpPr/>
            <p:nvPr/>
          </p:nvSpPr>
          <p:spPr>
            <a:xfrm>
              <a:off x="1100338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7" name="Rectangle 1206">
              <a:extLst>
                <a:ext uri="{FF2B5EF4-FFF2-40B4-BE49-F238E27FC236}">
                  <a16:creationId xmlns:a16="http://schemas.microsoft.com/office/drawing/2014/main" id="{73A21A15-A481-4959-9402-62640F37F18A}"/>
                </a:ext>
              </a:extLst>
            </p:cNvPr>
            <p:cNvSpPr/>
            <p:nvPr/>
          </p:nvSpPr>
          <p:spPr>
            <a:xfrm>
              <a:off x="7143270" y="13625296"/>
              <a:ext cx="1085702"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8" name="Rectangle 1207">
              <a:extLst>
                <a:ext uri="{FF2B5EF4-FFF2-40B4-BE49-F238E27FC236}">
                  <a16:creationId xmlns:a16="http://schemas.microsoft.com/office/drawing/2014/main" id="{EA529E41-D518-4ED2-BD26-D8B2256BD538}"/>
                </a:ext>
              </a:extLst>
            </p:cNvPr>
            <p:cNvSpPr/>
            <p:nvPr/>
          </p:nvSpPr>
          <p:spPr>
            <a:xfrm>
              <a:off x="9414547" y="13625296"/>
              <a:ext cx="1093037"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10" name="Freeform: Shape 1209">
              <a:extLst>
                <a:ext uri="{FF2B5EF4-FFF2-40B4-BE49-F238E27FC236}">
                  <a16:creationId xmlns:a16="http://schemas.microsoft.com/office/drawing/2014/main" id="{584C6666-ACEE-45C8-B7BD-EB0EE63440A4}"/>
                </a:ext>
              </a:extLst>
            </p:cNvPr>
            <p:cNvSpPr/>
            <p:nvPr/>
          </p:nvSpPr>
          <p:spPr>
            <a:xfrm>
              <a:off x="7401804" y="13425705"/>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11" name="Freeform: Shape 1210">
              <a:extLst>
                <a:ext uri="{FF2B5EF4-FFF2-40B4-BE49-F238E27FC236}">
                  <a16:creationId xmlns:a16="http://schemas.microsoft.com/office/drawing/2014/main" id="{208BB9A5-B8E3-4ED4-8D4D-78952C1CC243}"/>
                </a:ext>
              </a:extLst>
            </p:cNvPr>
            <p:cNvSpPr/>
            <p:nvPr/>
          </p:nvSpPr>
          <p:spPr>
            <a:xfrm flipH="1">
              <a:off x="9717738" y="13390701"/>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23" name="TextBox 522">
              <a:extLst>
                <a:ext uri="{FF2B5EF4-FFF2-40B4-BE49-F238E27FC236}">
                  <a16:creationId xmlns:a16="http://schemas.microsoft.com/office/drawing/2014/main" id="{700522A2-2B42-4B02-BBDB-7C2793B1FF42}"/>
                </a:ext>
              </a:extLst>
            </p:cNvPr>
            <p:cNvSpPr txBox="1"/>
            <p:nvPr/>
          </p:nvSpPr>
          <p:spPr>
            <a:xfrm>
              <a:off x="640871" y="11965619"/>
              <a:ext cx="4411491" cy="126570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struggled with two issues:</a:t>
              </a:r>
            </a:p>
            <a:p>
              <a:pPr marL="177800" indent="-177800">
                <a:buFont typeface="Arial" panose="020B0604020202020204" pitchFamily="34" charset="0"/>
                <a:buChar char="•"/>
              </a:pPr>
              <a:r>
                <a:rPr lang="en-GB" sz="1600" dirty="0">
                  <a:solidFill>
                    <a:schemeClr val="accent5"/>
                  </a:solidFill>
                  <a:latin typeface="Bahnschrift Light" panose="020B0502040204020203" pitchFamily="34" charset="0"/>
                </a:rPr>
                <a:t>Stream speed variations made allocation of frames to point in time difficult</a:t>
              </a:r>
            </a:p>
            <a:p>
              <a:pPr marL="177800" indent="-177800">
                <a:buFont typeface="Arial" panose="020B0604020202020204" pitchFamily="34" charset="0"/>
                <a:buChar char="•"/>
              </a:pPr>
              <a:r>
                <a:rPr lang="en-GB" sz="1600" dirty="0">
                  <a:solidFill>
                    <a:schemeClr val="accent5"/>
                  </a:solidFill>
                  <a:latin typeface="Bahnschrift Light" panose="020B0502040204020203" pitchFamily="34" charset="0"/>
                </a:rPr>
                <a:t>Even overall length of stream did not match the video length</a:t>
              </a:r>
            </a:p>
            <a:p>
              <a:endParaRPr lang="en-GB" sz="600" dirty="0">
                <a:solidFill>
                  <a:schemeClr val="accent5"/>
                </a:solidFill>
                <a:latin typeface="Bahnschrift Light" panose="020B0502040204020203" pitchFamily="34" charset="0"/>
              </a:endParaRPr>
            </a:p>
          </p:txBody>
        </p:sp>
      </p:grpSp>
    </p:spTree>
    <p:extLst>
      <p:ext uri="{BB962C8B-B14F-4D97-AF65-F5344CB8AC3E}">
        <p14:creationId xmlns:p14="http://schemas.microsoft.com/office/powerpoint/2010/main" val="237620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xit" presetSubtype="4" fill="hold" nodeType="with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8"/>
                                        </p:tgtEl>
                                        <p:attrNameLst>
                                          <p:attrName>ppt_x</p:attrName>
                                        </p:attrNameLst>
                                      </p:cBhvr>
                                      <p:tavLst>
                                        <p:tav tm="0">
                                          <p:val>
                                            <p:strVal val="ppt_x"/>
                                          </p:val>
                                        </p:tav>
                                        <p:tav tm="100000">
                                          <p:val>
                                            <p:strVal val="ppt_x"/>
                                          </p:val>
                                        </p:tav>
                                      </p:tavLst>
                                    </p:anim>
                                    <p:anim calcmode="lin" valueType="num">
                                      <p:cBhvr additive="base">
                                        <p:cTn id="27" dur="500"/>
                                        <p:tgtEl>
                                          <p:spTgt spid="8"/>
                                        </p:tgtEl>
                                        <p:attrNameLst>
                                          <p:attrName>ppt_y</p:attrName>
                                        </p:attrNameLst>
                                      </p:cBhvr>
                                      <p:tavLst>
                                        <p:tav tm="0">
                                          <p:val>
                                            <p:strVal val="ppt_y"/>
                                          </p:val>
                                        </p:tav>
                                        <p:tav tm="100000">
                                          <p:val>
                                            <p:strVal val="1+ppt_h/2"/>
                                          </p:val>
                                        </p:tav>
                                      </p:tavLst>
                                    </p:anim>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Introduction and fundamental concepts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Tree>
    <p:extLst>
      <p:ext uri="{BB962C8B-B14F-4D97-AF65-F5344CB8AC3E}">
        <p14:creationId xmlns:p14="http://schemas.microsoft.com/office/powerpoint/2010/main" val="2119756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C3B78-7D2F-4FD2-9D93-4A19090C77E5}"/>
              </a:ext>
            </a:extLst>
          </p:cNvPr>
          <p:cNvSpPr>
            <a:spLocks noGrp="1"/>
          </p:cNvSpPr>
          <p:nvPr>
            <p:ph type="title"/>
          </p:nvPr>
        </p:nvSpPr>
        <p:spPr/>
        <p:txBody>
          <a:bodyPr>
            <a:normAutofit fontScale="90000"/>
          </a:bodyPr>
          <a:lstStyle/>
          <a:p>
            <a:r>
              <a:rPr lang="en-US" dirty="0"/>
              <a:t>Data Improvement 1 / 2</a:t>
            </a:r>
          </a:p>
        </p:txBody>
      </p:sp>
      <p:sp>
        <p:nvSpPr>
          <p:cNvPr id="5" name="Slide Number Placeholder 4">
            <a:extLst>
              <a:ext uri="{FF2B5EF4-FFF2-40B4-BE49-F238E27FC236}">
                <a16:creationId xmlns:a16="http://schemas.microsoft.com/office/drawing/2014/main" id="{738BC78A-87F1-4960-8EAC-16FCBF31F8F8}"/>
              </a:ext>
            </a:extLst>
          </p:cNvPr>
          <p:cNvSpPr>
            <a:spLocks noGrp="1"/>
          </p:cNvSpPr>
          <p:nvPr>
            <p:ph type="sldNum" sz="quarter" idx="12"/>
          </p:nvPr>
        </p:nvSpPr>
        <p:spPr/>
        <p:txBody>
          <a:bodyPr/>
          <a:lstStyle/>
          <a:p>
            <a:fld id="{0D3FE423-99AA-8A44-92E3-1EA415DCE0E9}" type="slidenum">
              <a:rPr lang="en-US" smtClean="0"/>
              <a:pPr/>
              <a:t>20</a:t>
            </a:fld>
            <a:endParaRPr lang="en-US" dirty="0"/>
          </a:p>
        </p:txBody>
      </p:sp>
      <p:cxnSp>
        <p:nvCxnSpPr>
          <p:cNvPr id="6" name="Straight Connector 5">
            <a:extLst>
              <a:ext uri="{FF2B5EF4-FFF2-40B4-BE49-F238E27FC236}">
                <a16:creationId xmlns:a16="http://schemas.microsoft.com/office/drawing/2014/main" id="{6B5F8702-22DA-4B09-A7A4-FD05D2CD553F}"/>
              </a:ext>
            </a:extLst>
          </p:cNvPr>
          <p:cNvCxnSpPr>
            <a:cxnSpLocks/>
          </p:cNvCxnSpPr>
          <p:nvPr/>
        </p:nvCxnSpPr>
        <p:spPr>
          <a:xfrm>
            <a:off x="335279"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152E3DD4-74A3-4E39-9D88-E6F744BEB602}"/>
              </a:ext>
            </a:extLst>
          </p:cNvPr>
          <p:cNvSpPr txBox="1">
            <a:spLocks/>
          </p:cNvSpPr>
          <p:nvPr/>
        </p:nvSpPr>
        <p:spPr>
          <a:xfrm>
            <a:off x="335280"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1</a:t>
            </a:r>
          </a:p>
        </p:txBody>
      </p:sp>
      <p:sp>
        <p:nvSpPr>
          <p:cNvPr id="11" name="Content Placeholder 5">
            <a:extLst>
              <a:ext uri="{FF2B5EF4-FFF2-40B4-BE49-F238E27FC236}">
                <a16:creationId xmlns:a16="http://schemas.microsoft.com/office/drawing/2014/main" id="{45772044-1DBA-4526-8F30-ED29EC02B959}"/>
              </a:ext>
            </a:extLst>
          </p:cNvPr>
          <p:cNvSpPr txBox="1">
            <a:spLocks/>
          </p:cNvSpPr>
          <p:nvPr/>
        </p:nvSpPr>
        <p:spPr>
          <a:xfrm>
            <a:off x="685799" y="1032429"/>
            <a:ext cx="5221090" cy="288000"/>
          </a:xfrm>
          <a:prstGeom prst="rect">
            <a:avLst/>
          </a:prstGeom>
          <a:noFill/>
        </p:spPr>
        <p:txBody>
          <a:bodyPr wrap="square" lIns="0" tIns="0" rIns="0" bIns="0" rtlCol="0" anchor="t">
            <a:noAutofit/>
          </a:bodyPr>
          <a:lstStyle>
            <a:defPPr>
              <a:defRPr lang="en-US"/>
            </a:defPPr>
            <a:lvl1pPr>
              <a:defRPr sz="1400">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sz="1800" dirty="0"/>
              <a:t>Interpolation</a:t>
            </a:r>
          </a:p>
        </p:txBody>
      </p:sp>
      <p:sp>
        <p:nvSpPr>
          <p:cNvPr id="16" name="TextBox 15">
            <a:extLst>
              <a:ext uri="{FF2B5EF4-FFF2-40B4-BE49-F238E27FC236}">
                <a16:creationId xmlns:a16="http://schemas.microsoft.com/office/drawing/2014/main" id="{AE8D32A6-BC2B-4545-BBF5-8F6253A153DB}"/>
              </a:ext>
            </a:extLst>
          </p:cNvPr>
          <p:cNvSpPr txBox="1"/>
          <p:nvPr/>
        </p:nvSpPr>
        <p:spPr>
          <a:xfrm>
            <a:off x="335280" y="1474807"/>
            <a:ext cx="5676900" cy="55973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PoseNet sends coordinates with changing intervals. We though interpolating them makes it easier for the model.</a:t>
            </a:r>
          </a:p>
        </p:txBody>
      </p:sp>
      <p:sp>
        <p:nvSpPr>
          <p:cNvPr id="86" name="TextBox 85">
            <a:extLst>
              <a:ext uri="{FF2B5EF4-FFF2-40B4-BE49-F238E27FC236}">
                <a16:creationId xmlns:a16="http://schemas.microsoft.com/office/drawing/2014/main" id="{AE04199E-0706-4738-AFE9-D9A159C18656}"/>
              </a:ext>
            </a:extLst>
          </p:cNvPr>
          <p:cNvSpPr txBox="1"/>
          <p:nvPr/>
        </p:nvSpPr>
        <p:spPr>
          <a:xfrm>
            <a:off x="335279" y="4889528"/>
            <a:ext cx="5676900" cy="55973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While the theoretical accuracy increased we did not notice any improvement in practical tests with live streaming data.</a:t>
            </a:r>
          </a:p>
        </p:txBody>
      </p:sp>
      <p:sp>
        <p:nvSpPr>
          <p:cNvPr id="91" name="Isosceles Triangle 90">
            <a:extLst>
              <a:ext uri="{FF2B5EF4-FFF2-40B4-BE49-F238E27FC236}">
                <a16:creationId xmlns:a16="http://schemas.microsoft.com/office/drawing/2014/main" id="{2EA693B1-E714-4350-9D6E-7B8ED3E3185A}"/>
              </a:ext>
            </a:extLst>
          </p:cNvPr>
          <p:cNvSpPr/>
          <p:nvPr/>
        </p:nvSpPr>
        <p:spPr>
          <a:xfrm rot="5400000">
            <a:off x="448024" y="5826156"/>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 name="TextBox 91">
            <a:extLst>
              <a:ext uri="{FF2B5EF4-FFF2-40B4-BE49-F238E27FC236}">
                <a16:creationId xmlns:a16="http://schemas.microsoft.com/office/drawing/2014/main" id="{3F6BDF11-307F-4F1B-88AC-3DDBA8589097}"/>
              </a:ext>
            </a:extLst>
          </p:cNvPr>
          <p:cNvSpPr txBox="1"/>
          <p:nvPr/>
        </p:nvSpPr>
        <p:spPr>
          <a:xfrm>
            <a:off x="335279" y="5774192"/>
            <a:ext cx="5676900" cy="28833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            We decided to not use interpolation to reduce complexity</a:t>
            </a:r>
          </a:p>
        </p:txBody>
      </p:sp>
      <p:grpSp>
        <p:nvGrpSpPr>
          <p:cNvPr id="9" name="Group 8">
            <a:extLst>
              <a:ext uri="{FF2B5EF4-FFF2-40B4-BE49-F238E27FC236}">
                <a16:creationId xmlns:a16="http://schemas.microsoft.com/office/drawing/2014/main" id="{1298D604-16D7-4CEF-AD0E-86C681FBA615}"/>
              </a:ext>
            </a:extLst>
          </p:cNvPr>
          <p:cNvGrpSpPr/>
          <p:nvPr/>
        </p:nvGrpSpPr>
        <p:grpSpPr>
          <a:xfrm>
            <a:off x="462121" y="2421893"/>
            <a:ext cx="5297976" cy="2298737"/>
            <a:chOff x="462121" y="2091277"/>
            <a:chExt cx="5297976" cy="2298737"/>
          </a:xfrm>
        </p:grpSpPr>
        <p:cxnSp>
          <p:nvCxnSpPr>
            <p:cNvPr id="17" name="Straight Connector 16">
              <a:extLst>
                <a:ext uri="{FF2B5EF4-FFF2-40B4-BE49-F238E27FC236}">
                  <a16:creationId xmlns:a16="http://schemas.microsoft.com/office/drawing/2014/main" id="{A89475A7-5C6A-490F-9BB1-449EA8B091B8}"/>
                </a:ext>
              </a:extLst>
            </p:cNvPr>
            <p:cNvCxnSpPr>
              <a:cxnSpLocks/>
            </p:cNvCxnSpPr>
            <p:nvPr/>
          </p:nvCxnSpPr>
          <p:spPr>
            <a:xfrm>
              <a:off x="462121" y="2665229"/>
              <a:ext cx="5085239"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B99596D-C6B5-4BC8-966B-E8E5CB08A0C0}"/>
                </a:ext>
              </a:extLst>
            </p:cNvPr>
            <p:cNvSpPr txBox="1"/>
            <p:nvPr/>
          </p:nvSpPr>
          <p:spPr>
            <a:xfrm>
              <a:off x="5510954" y="2591484"/>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1" name="Straight Connector 40">
              <a:extLst>
                <a:ext uri="{FF2B5EF4-FFF2-40B4-BE49-F238E27FC236}">
                  <a16:creationId xmlns:a16="http://schemas.microsoft.com/office/drawing/2014/main" id="{1DCB623F-A646-4E02-B254-2DF9BB1A1C4D}"/>
                </a:ext>
              </a:extLst>
            </p:cNvPr>
            <p:cNvCxnSpPr>
              <a:cxnSpLocks/>
            </p:cNvCxnSpPr>
            <p:nvPr/>
          </p:nvCxnSpPr>
          <p:spPr>
            <a:xfrm flipV="1">
              <a:off x="862415" y="220374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DECF712-62F1-452B-8C08-E325B1101F37}"/>
                </a:ext>
              </a:extLst>
            </p:cNvPr>
            <p:cNvCxnSpPr>
              <a:cxnSpLocks/>
            </p:cNvCxnSpPr>
            <p:nvPr/>
          </p:nvCxnSpPr>
          <p:spPr>
            <a:xfrm flipV="1">
              <a:off x="1913340" y="209572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5F3B582-C6C6-4260-A22D-302B28313C38}"/>
                </a:ext>
              </a:extLst>
            </p:cNvPr>
            <p:cNvCxnSpPr>
              <a:cxnSpLocks/>
            </p:cNvCxnSpPr>
            <p:nvPr/>
          </p:nvCxnSpPr>
          <p:spPr>
            <a:xfrm flipV="1">
              <a:off x="2148290" y="2141524"/>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0EDC8BF-E6E6-457F-9475-3F22C5DB5B76}"/>
                </a:ext>
              </a:extLst>
            </p:cNvPr>
            <p:cNvCxnSpPr>
              <a:cxnSpLocks/>
            </p:cNvCxnSpPr>
            <p:nvPr/>
          </p:nvCxnSpPr>
          <p:spPr>
            <a:xfrm flipV="1">
              <a:off x="2332440" y="215768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F6D7B4F-B58E-4225-B60E-BFA299D650F2}"/>
                </a:ext>
              </a:extLst>
            </p:cNvPr>
            <p:cNvCxnSpPr>
              <a:cxnSpLocks/>
            </p:cNvCxnSpPr>
            <p:nvPr/>
          </p:nvCxnSpPr>
          <p:spPr>
            <a:xfrm flipV="1">
              <a:off x="2595965" y="219130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221BF27-9778-4E59-9847-9C34581A56CE}"/>
                </a:ext>
              </a:extLst>
            </p:cNvPr>
            <p:cNvCxnSpPr>
              <a:cxnSpLocks/>
            </p:cNvCxnSpPr>
            <p:nvPr/>
          </p:nvCxnSpPr>
          <p:spPr>
            <a:xfrm flipV="1">
              <a:off x="2805515" y="225351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D1C4206-1434-4356-943C-C791AF351E71}"/>
                </a:ext>
              </a:extLst>
            </p:cNvPr>
            <p:cNvCxnSpPr>
              <a:cxnSpLocks/>
            </p:cNvCxnSpPr>
            <p:nvPr/>
          </p:nvCxnSpPr>
          <p:spPr>
            <a:xfrm flipV="1">
              <a:off x="3281765" y="2331225"/>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21BA0E0-5792-415B-9D69-A901314E36F1}"/>
                </a:ext>
              </a:extLst>
            </p:cNvPr>
            <p:cNvCxnSpPr>
              <a:cxnSpLocks/>
            </p:cNvCxnSpPr>
            <p:nvPr/>
          </p:nvCxnSpPr>
          <p:spPr>
            <a:xfrm flipV="1">
              <a:off x="3469090" y="235307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C4C9C26-1932-4CF0-A558-E12BD4956A49}"/>
                </a:ext>
              </a:extLst>
            </p:cNvPr>
            <p:cNvCxnSpPr>
              <a:cxnSpLocks/>
            </p:cNvCxnSpPr>
            <p:nvPr/>
          </p:nvCxnSpPr>
          <p:spPr>
            <a:xfrm flipV="1">
              <a:off x="3691340" y="2303295"/>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9D0080A-4FEF-4EB1-9577-141EB1B31249}"/>
                </a:ext>
              </a:extLst>
            </p:cNvPr>
            <p:cNvCxnSpPr>
              <a:cxnSpLocks/>
            </p:cNvCxnSpPr>
            <p:nvPr/>
          </p:nvCxnSpPr>
          <p:spPr>
            <a:xfrm flipV="1">
              <a:off x="4008840" y="215768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7064DB4-A616-4C49-8959-C00994863CD5}"/>
                </a:ext>
              </a:extLst>
            </p:cNvPr>
            <p:cNvCxnSpPr>
              <a:cxnSpLocks/>
            </p:cNvCxnSpPr>
            <p:nvPr/>
          </p:nvCxnSpPr>
          <p:spPr>
            <a:xfrm flipV="1">
              <a:off x="4129490" y="211510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45639F-623E-4AF3-8B2E-74049AE2A4C9}"/>
                </a:ext>
              </a:extLst>
            </p:cNvPr>
            <p:cNvCxnSpPr>
              <a:cxnSpLocks/>
            </p:cNvCxnSpPr>
            <p:nvPr/>
          </p:nvCxnSpPr>
          <p:spPr>
            <a:xfrm flipV="1">
              <a:off x="4288240" y="209127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609399D-FED8-4DEC-8A08-7C699253613E}"/>
                </a:ext>
              </a:extLst>
            </p:cNvPr>
            <p:cNvCxnSpPr>
              <a:cxnSpLocks/>
            </p:cNvCxnSpPr>
            <p:nvPr/>
          </p:nvCxnSpPr>
          <p:spPr>
            <a:xfrm flipV="1">
              <a:off x="4500965" y="210901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79E0FB6-3D8A-4111-8D88-BCEED9AE30A7}"/>
                </a:ext>
              </a:extLst>
            </p:cNvPr>
            <p:cNvCxnSpPr>
              <a:cxnSpLocks/>
            </p:cNvCxnSpPr>
            <p:nvPr/>
          </p:nvCxnSpPr>
          <p:spPr>
            <a:xfrm flipV="1">
              <a:off x="4786715" y="214529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9F686D1F-E1A4-423F-8663-BCE0CA4419F7}"/>
                </a:ext>
              </a:extLst>
            </p:cNvPr>
            <p:cNvCxnSpPr>
              <a:cxnSpLocks/>
            </p:cNvCxnSpPr>
            <p:nvPr/>
          </p:nvCxnSpPr>
          <p:spPr>
            <a:xfrm flipV="1">
              <a:off x="5008965" y="216920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81D170DF-7C78-4C1A-860F-845F3CA88513}"/>
                </a:ext>
              </a:extLst>
            </p:cNvPr>
            <p:cNvCxnSpPr>
              <a:cxnSpLocks/>
            </p:cNvCxnSpPr>
            <p:nvPr/>
          </p:nvCxnSpPr>
          <p:spPr>
            <a:xfrm>
              <a:off x="462121" y="4298867"/>
              <a:ext cx="5085239"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01C26E94-2462-4A81-A7CA-C6ED414EE693}"/>
                </a:ext>
              </a:extLst>
            </p:cNvPr>
            <p:cNvSpPr txBox="1"/>
            <p:nvPr/>
          </p:nvSpPr>
          <p:spPr>
            <a:xfrm>
              <a:off x="5510954" y="422512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58" name="Freeform: Shape 57">
              <a:extLst>
                <a:ext uri="{FF2B5EF4-FFF2-40B4-BE49-F238E27FC236}">
                  <a16:creationId xmlns:a16="http://schemas.microsoft.com/office/drawing/2014/main" id="{9A441FDD-9564-4BC8-AB12-A6D0BE0705F2}"/>
                </a:ext>
              </a:extLst>
            </p:cNvPr>
            <p:cNvSpPr/>
            <p:nvPr/>
          </p:nvSpPr>
          <p:spPr>
            <a:xfrm>
              <a:off x="480060" y="3729360"/>
              <a:ext cx="4777740" cy="335058"/>
            </a:xfrm>
            <a:custGeom>
              <a:avLst/>
              <a:gdLst>
                <a:gd name="connsiteX0" fmla="*/ 0 w 4777740"/>
                <a:gd name="connsiteY0" fmla="*/ 335058 h 335058"/>
                <a:gd name="connsiteX1" fmla="*/ 922020 w 4777740"/>
                <a:gd name="connsiteY1" fmla="*/ 7398 h 335058"/>
                <a:gd name="connsiteX2" fmla="*/ 1927860 w 4777740"/>
                <a:gd name="connsiteY2" fmla="*/ 121698 h 335058"/>
                <a:gd name="connsiteX3" fmla="*/ 3032760 w 4777740"/>
                <a:gd name="connsiteY3" fmla="*/ 296958 h 335058"/>
                <a:gd name="connsiteX4" fmla="*/ 3749040 w 4777740"/>
                <a:gd name="connsiteY4" fmla="*/ 53118 h 335058"/>
                <a:gd name="connsiteX5" fmla="*/ 4777740 w 4777740"/>
                <a:gd name="connsiteY5" fmla="*/ 167418 h 33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7740" h="335058">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9" name="Straight Connector 58">
              <a:extLst>
                <a:ext uri="{FF2B5EF4-FFF2-40B4-BE49-F238E27FC236}">
                  <a16:creationId xmlns:a16="http://schemas.microsoft.com/office/drawing/2014/main" id="{8C89C1E2-067A-4F94-AF2D-51B1D750FE63}"/>
                </a:ext>
              </a:extLst>
            </p:cNvPr>
            <p:cNvCxnSpPr>
              <a:cxnSpLocks/>
            </p:cNvCxnSpPr>
            <p:nvPr/>
          </p:nvCxnSpPr>
          <p:spPr>
            <a:xfrm flipV="1">
              <a:off x="833234" y="387230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B54D826-BFA2-42F2-A8A1-8C8B8DC48E2E}"/>
                </a:ext>
              </a:extLst>
            </p:cNvPr>
            <p:cNvCxnSpPr>
              <a:cxnSpLocks/>
            </p:cNvCxnSpPr>
            <p:nvPr/>
          </p:nvCxnSpPr>
          <p:spPr>
            <a:xfrm flipV="1">
              <a:off x="1740999" y="372301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D898742-0BB0-459A-8B81-554008A89C62}"/>
                </a:ext>
              </a:extLst>
            </p:cNvPr>
            <p:cNvCxnSpPr>
              <a:cxnSpLocks/>
            </p:cNvCxnSpPr>
            <p:nvPr/>
          </p:nvCxnSpPr>
          <p:spPr>
            <a:xfrm flipV="1">
              <a:off x="2104105" y="381008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20C5FEA4-4886-4CDB-80CD-8A56243A3B7F}"/>
                </a:ext>
              </a:extLst>
            </p:cNvPr>
            <p:cNvCxnSpPr>
              <a:cxnSpLocks/>
            </p:cNvCxnSpPr>
            <p:nvPr/>
          </p:nvCxnSpPr>
          <p:spPr>
            <a:xfrm flipV="1">
              <a:off x="2285658" y="382625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DA673F8-F225-40C6-9D8B-63C893B2A3DE}"/>
                </a:ext>
              </a:extLst>
            </p:cNvPr>
            <p:cNvCxnSpPr>
              <a:cxnSpLocks/>
            </p:cNvCxnSpPr>
            <p:nvPr/>
          </p:nvCxnSpPr>
          <p:spPr>
            <a:xfrm flipV="1">
              <a:off x="2467211" y="3859864"/>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B39F2CC-3F59-470B-A7C8-4906B02B2840}"/>
                </a:ext>
              </a:extLst>
            </p:cNvPr>
            <p:cNvCxnSpPr>
              <a:cxnSpLocks/>
            </p:cNvCxnSpPr>
            <p:nvPr/>
          </p:nvCxnSpPr>
          <p:spPr>
            <a:xfrm flipV="1">
              <a:off x="2648764" y="389033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DC11E2E3-BC2F-4ED4-B347-8EE840896A18}"/>
                </a:ext>
              </a:extLst>
            </p:cNvPr>
            <p:cNvCxnSpPr>
              <a:cxnSpLocks/>
            </p:cNvCxnSpPr>
            <p:nvPr/>
          </p:nvCxnSpPr>
          <p:spPr>
            <a:xfrm flipV="1">
              <a:off x="3011870" y="395851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79B1D13D-4D0C-4DBB-B947-CCBF4250563C}"/>
                </a:ext>
              </a:extLst>
            </p:cNvPr>
            <p:cNvCxnSpPr>
              <a:cxnSpLocks/>
            </p:cNvCxnSpPr>
            <p:nvPr/>
          </p:nvCxnSpPr>
          <p:spPr>
            <a:xfrm flipV="1">
              <a:off x="3193423" y="398671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852E4B0-2A12-4BB1-BC55-23301870DF59}"/>
                </a:ext>
              </a:extLst>
            </p:cNvPr>
            <p:cNvCxnSpPr>
              <a:cxnSpLocks/>
            </p:cNvCxnSpPr>
            <p:nvPr/>
          </p:nvCxnSpPr>
          <p:spPr>
            <a:xfrm flipV="1">
              <a:off x="3556529" y="3997258"/>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135A964D-C500-4AD7-9A48-0232EDC33C77}"/>
                </a:ext>
              </a:extLst>
            </p:cNvPr>
            <p:cNvCxnSpPr>
              <a:cxnSpLocks/>
            </p:cNvCxnSpPr>
            <p:nvPr/>
          </p:nvCxnSpPr>
          <p:spPr>
            <a:xfrm flipV="1">
              <a:off x="3919635" y="386117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DD73FF3-BA16-47A4-BEEE-E318770BEBA7}"/>
                </a:ext>
              </a:extLst>
            </p:cNvPr>
            <p:cNvCxnSpPr>
              <a:cxnSpLocks/>
            </p:cNvCxnSpPr>
            <p:nvPr/>
          </p:nvCxnSpPr>
          <p:spPr>
            <a:xfrm flipV="1">
              <a:off x="4101188" y="378366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811BC3C-B109-4950-A8FD-066B78895EB1}"/>
                </a:ext>
              </a:extLst>
            </p:cNvPr>
            <p:cNvCxnSpPr>
              <a:cxnSpLocks/>
            </p:cNvCxnSpPr>
            <p:nvPr/>
          </p:nvCxnSpPr>
          <p:spPr>
            <a:xfrm flipV="1">
              <a:off x="4282741" y="3769365"/>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33CD634-DE81-42A3-94D8-273DE39384DB}"/>
                </a:ext>
              </a:extLst>
            </p:cNvPr>
            <p:cNvCxnSpPr>
              <a:cxnSpLocks/>
            </p:cNvCxnSpPr>
            <p:nvPr/>
          </p:nvCxnSpPr>
          <p:spPr>
            <a:xfrm flipV="1">
              <a:off x="4645849" y="377757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56369B7-F89C-4CFD-8771-9DF2C5864BFE}"/>
                </a:ext>
              </a:extLst>
            </p:cNvPr>
            <p:cNvCxnSpPr>
              <a:cxnSpLocks/>
            </p:cNvCxnSpPr>
            <p:nvPr/>
          </p:nvCxnSpPr>
          <p:spPr>
            <a:xfrm flipV="1">
              <a:off x="4827403" y="381385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39FE7BE-381B-4A62-A6B9-D9B5DE4AF6D2}"/>
                </a:ext>
              </a:extLst>
            </p:cNvPr>
            <p:cNvCxnSpPr>
              <a:cxnSpLocks/>
            </p:cNvCxnSpPr>
            <p:nvPr/>
          </p:nvCxnSpPr>
          <p:spPr>
            <a:xfrm flipV="1">
              <a:off x="5008965" y="3837764"/>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7B0DBD2-317F-4994-92D1-0D4347077732}"/>
                </a:ext>
              </a:extLst>
            </p:cNvPr>
            <p:cNvCxnSpPr>
              <a:cxnSpLocks/>
            </p:cNvCxnSpPr>
            <p:nvPr/>
          </p:nvCxnSpPr>
          <p:spPr>
            <a:xfrm flipV="1">
              <a:off x="1377893" y="372669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854DA4F0-68D0-40B3-B137-5AC2971C9EEB}"/>
                </a:ext>
              </a:extLst>
            </p:cNvPr>
            <p:cNvCxnSpPr>
              <a:cxnSpLocks/>
            </p:cNvCxnSpPr>
            <p:nvPr/>
          </p:nvCxnSpPr>
          <p:spPr>
            <a:xfrm flipV="1">
              <a:off x="1014787" y="379954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4794219D-8737-436B-8762-0D7D2048CBB3}"/>
                </a:ext>
              </a:extLst>
            </p:cNvPr>
            <p:cNvCxnSpPr>
              <a:cxnSpLocks/>
            </p:cNvCxnSpPr>
            <p:nvPr/>
          </p:nvCxnSpPr>
          <p:spPr>
            <a:xfrm flipV="1">
              <a:off x="651681" y="395941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8283C1B-8107-4B20-81C0-F60A7AE82EED}"/>
                </a:ext>
              </a:extLst>
            </p:cNvPr>
            <p:cNvCxnSpPr>
              <a:cxnSpLocks/>
            </p:cNvCxnSpPr>
            <p:nvPr/>
          </p:nvCxnSpPr>
          <p:spPr>
            <a:xfrm flipV="1">
              <a:off x="2830317" y="393731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34A367E-B66B-495F-A7E3-09860BE4D785}"/>
                </a:ext>
              </a:extLst>
            </p:cNvPr>
            <p:cNvCxnSpPr>
              <a:cxnSpLocks/>
            </p:cNvCxnSpPr>
            <p:nvPr/>
          </p:nvCxnSpPr>
          <p:spPr>
            <a:xfrm flipV="1">
              <a:off x="3374976" y="400614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1407AC8-E119-47A2-99A3-1807A523F63B}"/>
                </a:ext>
              </a:extLst>
            </p:cNvPr>
            <p:cNvCxnSpPr>
              <a:cxnSpLocks/>
            </p:cNvCxnSpPr>
            <p:nvPr/>
          </p:nvCxnSpPr>
          <p:spPr>
            <a:xfrm flipV="1">
              <a:off x="3738082" y="394774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0463334-E57A-413E-9A62-E398113E7895}"/>
                </a:ext>
              </a:extLst>
            </p:cNvPr>
            <p:cNvCxnSpPr>
              <a:cxnSpLocks/>
            </p:cNvCxnSpPr>
            <p:nvPr/>
          </p:nvCxnSpPr>
          <p:spPr>
            <a:xfrm flipV="1">
              <a:off x="4464295" y="3754748"/>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8CB626D-229D-4C69-936E-572C0D57711D}"/>
                </a:ext>
              </a:extLst>
            </p:cNvPr>
            <p:cNvCxnSpPr>
              <a:cxnSpLocks/>
            </p:cNvCxnSpPr>
            <p:nvPr/>
          </p:nvCxnSpPr>
          <p:spPr>
            <a:xfrm flipV="1">
              <a:off x="1196340" y="375460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25292BB-BC51-4F86-928D-FAFA9BCA6AB5}"/>
                </a:ext>
              </a:extLst>
            </p:cNvPr>
            <p:cNvCxnSpPr>
              <a:cxnSpLocks/>
            </p:cNvCxnSpPr>
            <p:nvPr/>
          </p:nvCxnSpPr>
          <p:spPr>
            <a:xfrm flipV="1">
              <a:off x="1559446" y="3733888"/>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85A1A256-D34B-4601-BDED-2CD3B2B936FC}"/>
                </a:ext>
              </a:extLst>
            </p:cNvPr>
            <p:cNvCxnSpPr>
              <a:cxnSpLocks/>
            </p:cNvCxnSpPr>
            <p:nvPr/>
          </p:nvCxnSpPr>
          <p:spPr>
            <a:xfrm flipV="1">
              <a:off x="1922552" y="376631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4" name="Isosceles Triangle 83">
              <a:extLst>
                <a:ext uri="{FF2B5EF4-FFF2-40B4-BE49-F238E27FC236}">
                  <a16:creationId xmlns:a16="http://schemas.microsoft.com/office/drawing/2014/main" id="{87231EFC-995B-403A-894D-66A71AF6AA7F}"/>
                </a:ext>
              </a:extLst>
            </p:cNvPr>
            <p:cNvSpPr/>
            <p:nvPr/>
          </p:nvSpPr>
          <p:spPr>
            <a:xfrm rot="10800000">
              <a:off x="2548752" y="3263161"/>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5" name="TextBox 84">
              <a:extLst>
                <a:ext uri="{FF2B5EF4-FFF2-40B4-BE49-F238E27FC236}">
                  <a16:creationId xmlns:a16="http://schemas.microsoft.com/office/drawing/2014/main" id="{2BB2E073-42E6-458D-99E2-3F678CF44162}"/>
                </a:ext>
              </a:extLst>
            </p:cNvPr>
            <p:cNvSpPr txBox="1"/>
            <p:nvPr/>
          </p:nvSpPr>
          <p:spPr>
            <a:xfrm>
              <a:off x="1748118" y="3050558"/>
              <a:ext cx="2477647" cy="199525"/>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Interpolation with cubic splines</a:t>
              </a:r>
            </a:p>
          </p:txBody>
        </p:sp>
        <p:cxnSp>
          <p:nvCxnSpPr>
            <p:cNvPr id="93" name="Straight Connector 92">
              <a:extLst>
                <a:ext uri="{FF2B5EF4-FFF2-40B4-BE49-F238E27FC236}">
                  <a16:creationId xmlns:a16="http://schemas.microsoft.com/office/drawing/2014/main" id="{3E174763-3E3C-43DC-92D2-4F4FB85C3FB1}"/>
                </a:ext>
              </a:extLst>
            </p:cNvPr>
            <p:cNvCxnSpPr>
              <a:cxnSpLocks/>
            </p:cNvCxnSpPr>
            <p:nvPr/>
          </p:nvCxnSpPr>
          <p:spPr>
            <a:xfrm flipV="1">
              <a:off x="86241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83327F8-4E1C-44ED-8B0B-91F401DE2E90}"/>
                </a:ext>
              </a:extLst>
            </p:cNvPr>
            <p:cNvCxnSpPr>
              <a:cxnSpLocks/>
            </p:cNvCxnSpPr>
            <p:nvPr/>
          </p:nvCxnSpPr>
          <p:spPr>
            <a:xfrm flipV="1">
              <a:off x="19133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9E8AC68C-DC95-46FA-B1E6-E190ADB08B29}"/>
                </a:ext>
              </a:extLst>
            </p:cNvPr>
            <p:cNvCxnSpPr>
              <a:cxnSpLocks/>
            </p:cNvCxnSpPr>
            <p:nvPr/>
          </p:nvCxnSpPr>
          <p:spPr>
            <a:xfrm flipV="1">
              <a:off x="214829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E1E24CE-72EC-4825-9CF0-6CD2F8A09C08}"/>
                </a:ext>
              </a:extLst>
            </p:cNvPr>
            <p:cNvCxnSpPr>
              <a:cxnSpLocks/>
            </p:cNvCxnSpPr>
            <p:nvPr/>
          </p:nvCxnSpPr>
          <p:spPr>
            <a:xfrm flipV="1">
              <a:off x="23324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0B574785-F4BA-47FC-8937-7B858BCE3B0D}"/>
                </a:ext>
              </a:extLst>
            </p:cNvPr>
            <p:cNvCxnSpPr>
              <a:cxnSpLocks/>
            </p:cNvCxnSpPr>
            <p:nvPr/>
          </p:nvCxnSpPr>
          <p:spPr>
            <a:xfrm flipV="1">
              <a:off x="25959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8ACBFD0-BF4C-43FE-A4F8-140BE43F7E90}"/>
                </a:ext>
              </a:extLst>
            </p:cNvPr>
            <p:cNvCxnSpPr>
              <a:cxnSpLocks/>
            </p:cNvCxnSpPr>
            <p:nvPr/>
          </p:nvCxnSpPr>
          <p:spPr>
            <a:xfrm flipV="1">
              <a:off x="280551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BFB981-A0EC-4E4D-BC4E-EC8A0D57EFDC}"/>
                </a:ext>
              </a:extLst>
            </p:cNvPr>
            <p:cNvCxnSpPr>
              <a:cxnSpLocks/>
            </p:cNvCxnSpPr>
            <p:nvPr/>
          </p:nvCxnSpPr>
          <p:spPr>
            <a:xfrm flipV="1">
              <a:off x="32817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C6A4978-CDEE-4E88-B858-1CBD4C92B61E}"/>
                </a:ext>
              </a:extLst>
            </p:cNvPr>
            <p:cNvCxnSpPr>
              <a:cxnSpLocks/>
            </p:cNvCxnSpPr>
            <p:nvPr/>
          </p:nvCxnSpPr>
          <p:spPr>
            <a:xfrm flipV="1">
              <a:off x="346909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9C538A9A-CFAE-4D92-80B8-6662DF40E766}"/>
                </a:ext>
              </a:extLst>
            </p:cNvPr>
            <p:cNvCxnSpPr>
              <a:cxnSpLocks/>
            </p:cNvCxnSpPr>
            <p:nvPr/>
          </p:nvCxnSpPr>
          <p:spPr>
            <a:xfrm flipV="1">
              <a:off x="36913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0AC6637-6D9A-472F-958A-905852481D08}"/>
                </a:ext>
              </a:extLst>
            </p:cNvPr>
            <p:cNvCxnSpPr>
              <a:cxnSpLocks/>
            </p:cNvCxnSpPr>
            <p:nvPr/>
          </p:nvCxnSpPr>
          <p:spPr>
            <a:xfrm flipV="1">
              <a:off x="40088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95BECDA-9D6C-4316-803D-E6581A199515}"/>
                </a:ext>
              </a:extLst>
            </p:cNvPr>
            <p:cNvCxnSpPr>
              <a:cxnSpLocks/>
            </p:cNvCxnSpPr>
            <p:nvPr/>
          </p:nvCxnSpPr>
          <p:spPr>
            <a:xfrm flipV="1">
              <a:off x="412949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6A19EC7D-1B72-4749-B977-E9E657667943}"/>
                </a:ext>
              </a:extLst>
            </p:cNvPr>
            <p:cNvCxnSpPr>
              <a:cxnSpLocks/>
            </p:cNvCxnSpPr>
            <p:nvPr/>
          </p:nvCxnSpPr>
          <p:spPr>
            <a:xfrm flipV="1">
              <a:off x="42882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9CD1950D-6A56-4140-BAD5-BD51B29D3F0A}"/>
                </a:ext>
              </a:extLst>
            </p:cNvPr>
            <p:cNvCxnSpPr>
              <a:cxnSpLocks/>
            </p:cNvCxnSpPr>
            <p:nvPr/>
          </p:nvCxnSpPr>
          <p:spPr>
            <a:xfrm flipV="1">
              <a:off x="45009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06E6A83-29FF-4EBF-8C8E-0CD8E0270773}"/>
                </a:ext>
              </a:extLst>
            </p:cNvPr>
            <p:cNvCxnSpPr>
              <a:cxnSpLocks/>
            </p:cNvCxnSpPr>
            <p:nvPr/>
          </p:nvCxnSpPr>
          <p:spPr>
            <a:xfrm flipV="1">
              <a:off x="478671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3C8AE6F-2E02-44A7-88C8-E90A4C012D85}"/>
                </a:ext>
              </a:extLst>
            </p:cNvPr>
            <p:cNvCxnSpPr>
              <a:cxnSpLocks/>
            </p:cNvCxnSpPr>
            <p:nvPr/>
          </p:nvCxnSpPr>
          <p:spPr>
            <a:xfrm flipV="1">
              <a:off x="50089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5500457-EA97-484D-95AE-FA696C57A7AD}"/>
                </a:ext>
              </a:extLst>
            </p:cNvPr>
            <p:cNvCxnSpPr>
              <a:cxnSpLocks/>
            </p:cNvCxnSpPr>
            <p:nvPr/>
          </p:nvCxnSpPr>
          <p:spPr>
            <a:xfrm flipV="1">
              <a:off x="833234"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DFFE5D0A-2AE6-4DE8-9B8B-B120AC9393F9}"/>
                </a:ext>
              </a:extLst>
            </p:cNvPr>
            <p:cNvCxnSpPr>
              <a:cxnSpLocks/>
            </p:cNvCxnSpPr>
            <p:nvPr/>
          </p:nvCxnSpPr>
          <p:spPr>
            <a:xfrm flipV="1">
              <a:off x="1740999"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7BBF3626-FB6D-45C1-AD8E-2E61BDE5A418}"/>
                </a:ext>
              </a:extLst>
            </p:cNvPr>
            <p:cNvCxnSpPr>
              <a:cxnSpLocks/>
            </p:cNvCxnSpPr>
            <p:nvPr/>
          </p:nvCxnSpPr>
          <p:spPr>
            <a:xfrm flipV="1">
              <a:off x="210410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4A04DC61-4B0A-494C-AC5B-6BE1F4909685}"/>
                </a:ext>
              </a:extLst>
            </p:cNvPr>
            <p:cNvCxnSpPr>
              <a:cxnSpLocks/>
            </p:cNvCxnSpPr>
            <p:nvPr/>
          </p:nvCxnSpPr>
          <p:spPr>
            <a:xfrm flipV="1">
              <a:off x="2285658"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CB2D5B3-47B3-45F8-A76C-407EB5AD0FC7}"/>
                </a:ext>
              </a:extLst>
            </p:cNvPr>
            <p:cNvCxnSpPr>
              <a:cxnSpLocks/>
            </p:cNvCxnSpPr>
            <p:nvPr/>
          </p:nvCxnSpPr>
          <p:spPr>
            <a:xfrm flipV="1">
              <a:off x="2467211"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801344DB-6DEC-436E-9BEC-7812E9C54CF1}"/>
                </a:ext>
              </a:extLst>
            </p:cNvPr>
            <p:cNvCxnSpPr>
              <a:cxnSpLocks/>
            </p:cNvCxnSpPr>
            <p:nvPr/>
          </p:nvCxnSpPr>
          <p:spPr>
            <a:xfrm flipV="1">
              <a:off x="2648764"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02BAEF8-5691-47EC-B3BA-BE3D9332E3AF}"/>
                </a:ext>
              </a:extLst>
            </p:cNvPr>
            <p:cNvCxnSpPr>
              <a:cxnSpLocks/>
            </p:cNvCxnSpPr>
            <p:nvPr/>
          </p:nvCxnSpPr>
          <p:spPr>
            <a:xfrm flipV="1">
              <a:off x="3011870"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2BF4E3A-5F8B-4F9E-B9AB-3327A3DC5D8D}"/>
                </a:ext>
              </a:extLst>
            </p:cNvPr>
            <p:cNvCxnSpPr>
              <a:cxnSpLocks/>
            </p:cNvCxnSpPr>
            <p:nvPr/>
          </p:nvCxnSpPr>
          <p:spPr>
            <a:xfrm flipV="1">
              <a:off x="3193423"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006158DB-22A1-4083-81DE-4F0583D07B1B}"/>
                </a:ext>
              </a:extLst>
            </p:cNvPr>
            <p:cNvCxnSpPr>
              <a:cxnSpLocks/>
            </p:cNvCxnSpPr>
            <p:nvPr/>
          </p:nvCxnSpPr>
          <p:spPr>
            <a:xfrm flipV="1">
              <a:off x="3556529"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F4747892-DC6A-45C5-8B03-E8DF86CD0E26}"/>
                </a:ext>
              </a:extLst>
            </p:cNvPr>
            <p:cNvCxnSpPr>
              <a:cxnSpLocks/>
            </p:cNvCxnSpPr>
            <p:nvPr/>
          </p:nvCxnSpPr>
          <p:spPr>
            <a:xfrm flipV="1">
              <a:off x="391963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990F36A7-11E2-4E6D-A7CA-BE8388E94498}"/>
                </a:ext>
              </a:extLst>
            </p:cNvPr>
            <p:cNvCxnSpPr>
              <a:cxnSpLocks/>
            </p:cNvCxnSpPr>
            <p:nvPr/>
          </p:nvCxnSpPr>
          <p:spPr>
            <a:xfrm flipV="1">
              <a:off x="4101188"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9013B755-78A9-44B4-9E64-F26CB8390B8C}"/>
                </a:ext>
              </a:extLst>
            </p:cNvPr>
            <p:cNvCxnSpPr>
              <a:cxnSpLocks/>
            </p:cNvCxnSpPr>
            <p:nvPr/>
          </p:nvCxnSpPr>
          <p:spPr>
            <a:xfrm flipV="1">
              <a:off x="4282741"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1A523CA2-15CB-4C5C-A226-C0F82B98D34E}"/>
                </a:ext>
              </a:extLst>
            </p:cNvPr>
            <p:cNvCxnSpPr>
              <a:cxnSpLocks/>
            </p:cNvCxnSpPr>
            <p:nvPr/>
          </p:nvCxnSpPr>
          <p:spPr>
            <a:xfrm flipV="1">
              <a:off x="4645849"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AF2AAE1-BCDA-40D0-BF00-6F56B0F0CD90}"/>
                </a:ext>
              </a:extLst>
            </p:cNvPr>
            <p:cNvCxnSpPr>
              <a:cxnSpLocks/>
            </p:cNvCxnSpPr>
            <p:nvPr/>
          </p:nvCxnSpPr>
          <p:spPr>
            <a:xfrm flipV="1">
              <a:off x="4827403"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5E7D2283-92A6-4CD7-AD14-29FB84EBFD15}"/>
                </a:ext>
              </a:extLst>
            </p:cNvPr>
            <p:cNvCxnSpPr>
              <a:cxnSpLocks/>
            </p:cNvCxnSpPr>
            <p:nvPr/>
          </p:nvCxnSpPr>
          <p:spPr>
            <a:xfrm flipV="1">
              <a:off x="500896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52E3A064-BB13-41A8-B569-8EEB409B81E8}"/>
                </a:ext>
              </a:extLst>
            </p:cNvPr>
            <p:cNvCxnSpPr>
              <a:cxnSpLocks/>
            </p:cNvCxnSpPr>
            <p:nvPr/>
          </p:nvCxnSpPr>
          <p:spPr>
            <a:xfrm flipV="1">
              <a:off x="1377893"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5F1E50D7-9F63-4750-8494-67E88710BE19}"/>
                </a:ext>
              </a:extLst>
            </p:cNvPr>
            <p:cNvCxnSpPr>
              <a:cxnSpLocks/>
            </p:cNvCxnSpPr>
            <p:nvPr/>
          </p:nvCxnSpPr>
          <p:spPr>
            <a:xfrm flipV="1">
              <a:off x="1014787"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1EDE12CA-28D8-4BB7-9B1D-B992B7B44EE3}"/>
                </a:ext>
              </a:extLst>
            </p:cNvPr>
            <p:cNvCxnSpPr>
              <a:cxnSpLocks/>
            </p:cNvCxnSpPr>
            <p:nvPr/>
          </p:nvCxnSpPr>
          <p:spPr>
            <a:xfrm flipV="1">
              <a:off x="651681"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E7763FD-2C6A-428E-BE37-7EF9956A844B}"/>
                </a:ext>
              </a:extLst>
            </p:cNvPr>
            <p:cNvCxnSpPr>
              <a:cxnSpLocks/>
            </p:cNvCxnSpPr>
            <p:nvPr/>
          </p:nvCxnSpPr>
          <p:spPr>
            <a:xfrm flipV="1">
              <a:off x="2830317"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65FC60F-5AC2-441F-B1C8-441198C3740D}"/>
                </a:ext>
              </a:extLst>
            </p:cNvPr>
            <p:cNvCxnSpPr>
              <a:cxnSpLocks/>
            </p:cNvCxnSpPr>
            <p:nvPr/>
          </p:nvCxnSpPr>
          <p:spPr>
            <a:xfrm flipV="1">
              <a:off x="3374976"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389B0C41-DA05-4818-BAE9-A146828205A3}"/>
                </a:ext>
              </a:extLst>
            </p:cNvPr>
            <p:cNvCxnSpPr>
              <a:cxnSpLocks/>
            </p:cNvCxnSpPr>
            <p:nvPr/>
          </p:nvCxnSpPr>
          <p:spPr>
            <a:xfrm flipV="1">
              <a:off x="3738082"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D2C34CEC-E65B-4F31-A133-08C220F34B5F}"/>
                </a:ext>
              </a:extLst>
            </p:cNvPr>
            <p:cNvCxnSpPr>
              <a:cxnSpLocks/>
            </p:cNvCxnSpPr>
            <p:nvPr/>
          </p:nvCxnSpPr>
          <p:spPr>
            <a:xfrm flipV="1">
              <a:off x="446429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DD42E743-5BCC-4893-8A77-F49FEC9CE322}"/>
                </a:ext>
              </a:extLst>
            </p:cNvPr>
            <p:cNvCxnSpPr>
              <a:cxnSpLocks/>
            </p:cNvCxnSpPr>
            <p:nvPr/>
          </p:nvCxnSpPr>
          <p:spPr>
            <a:xfrm flipV="1">
              <a:off x="1196340"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F9FBB317-2C30-45E8-9E39-CD8671AA3567}"/>
                </a:ext>
              </a:extLst>
            </p:cNvPr>
            <p:cNvCxnSpPr>
              <a:cxnSpLocks/>
            </p:cNvCxnSpPr>
            <p:nvPr/>
          </p:nvCxnSpPr>
          <p:spPr>
            <a:xfrm flipV="1">
              <a:off x="1559446"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8158B136-8AE4-42F3-B412-C26DBA4C1153}"/>
                </a:ext>
              </a:extLst>
            </p:cNvPr>
            <p:cNvCxnSpPr>
              <a:cxnSpLocks/>
            </p:cNvCxnSpPr>
            <p:nvPr/>
          </p:nvCxnSpPr>
          <p:spPr>
            <a:xfrm flipV="1">
              <a:off x="1922552"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74276264-4880-4DED-BD0D-4157A46599E4}"/>
              </a:ext>
            </a:extLst>
          </p:cNvPr>
          <p:cNvGrpSpPr/>
          <p:nvPr/>
        </p:nvGrpSpPr>
        <p:grpSpPr>
          <a:xfrm>
            <a:off x="6285111" y="1021386"/>
            <a:ext cx="5676901" cy="4985911"/>
            <a:chOff x="6285111" y="1021386"/>
            <a:chExt cx="5676901" cy="4985911"/>
          </a:xfrm>
        </p:grpSpPr>
        <p:sp>
          <p:nvSpPr>
            <p:cNvPr id="89" name="TextBox 88">
              <a:extLst>
                <a:ext uri="{FF2B5EF4-FFF2-40B4-BE49-F238E27FC236}">
                  <a16:creationId xmlns:a16="http://schemas.microsoft.com/office/drawing/2014/main" id="{2E29DD93-B607-448D-87E8-B238572F8727}"/>
                </a:ext>
              </a:extLst>
            </p:cNvPr>
            <p:cNvSpPr txBox="1"/>
            <p:nvPr/>
          </p:nvSpPr>
          <p:spPr>
            <a:xfrm>
              <a:off x="6285111" y="4770898"/>
              <a:ext cx="5676900" cy="883142"/>
            </a:xfrm>
            <a:prstGeom prst="rect">
              <a:avLst/>
            </a:prstGeom>
            <a:noFill/>
          </p:spPr>
          <p:txBody>
            <a:bodyPr wrap="square" lIns="0" tIns="0" rIns="0" bIns="0" rtlCol="0" anchor="t">
              <a:noAutofit/>
            </a:bodyPr>
            <a:lstStyle/>
            <a:p>
              <a:pPr marL="176213" indent="-176213">
                <a:buFont typeface="Arial" panose="020B0604020202020204" pitchFamily="34" charset="0"/>
                <a:buChar char="•"/>
              </a:pPr>
              <a:r>
                <a:rPr lang="en-GB" sz="1600" dirty="0">
                  <a:solidFill>
                    <a:schemeClr val="accent5"/>
                  </a:solidFill>
                  <a:latin typeface="Bahnschrift Light" panose="020B0502040204020203" pitchFamily="34" charset="0"/>
                </a:rPr>
                <a:t>We </a:t>
              </a:r>
              <a:r>
                <a:rPr lang="en-GB" sz="1600" dirty="0" err="1">
                  <a:solidFill>
                    <a:schemeClr val="accent5"/>
                  </a:solidFill>
                  <a:latin typeface="Bahnschrift Light" panose="020B0502040204020203" pitchFamily="34" charset="0"/>
                </a:rPr>
                <a:t>downsampled</a:t>
              </a:r>
              <a:r>
                <a:rPr lang="en-GB" sz="1600" dirty="0">
                  <a:solidFill>
                    <a:schemeClr val="accent5"/>
                  </a:solidFill>
                  <a:latin typeface="Bahnschrift Light" panose="020B0502040204020203" pitchFamily="34" charset="0"/>
                </a:rPr>
                <a:t> the ‘no gesture’ data by removing ambiguous ones</a:t>
              </a:r>
            </a:p>
            <a:p>
              <a:pPr marL="176213" indent="-176213">
                <a:buFont typeface="Arial" panose="020B0604020202020204" pitchFamily="34" charset="0"/>
                <a:buChar char="•"/>
              </a:pPr>
              <a:r>
                <a:rPr lang="en-GB" sz="1600" dirty="0">
                  <a:solidFill>
                    <a:schemeClr val="accent5"/>
                  </a:solidFill>
                  <a:latin typeface="Bahnschrift Light" panose="020B0502040204020203" pitchFamily="34" charset="0"/>
                </a:rPr>
                <a:t>We </a:t>
              </a:r>
              <a:r>
                <a:rPr lang="en-GB" sz="1600" dirty="0" err="1">
                  <a:solidFill>
                    <a:schemeClr val="accent5"/>
                  </a:solidFill>
                  <a:latin typeface="Bahnschrift Light" panose="020B0502040204020203" pitchFamily="34" charset="0"/>
                </a:rPr>
                <a:t>upsampled</a:t>
              </a:r>
              <a:r>
                <a:rPr lang="en-GB" sz="1600" dirty="0">
                  <a:solidFill>
                    <a:schemeClr val="accent5"/>
                  </a:solidFill>
                  <a:latin typeface="Bahnschrift Light" panose="020B0502040204020203" pitchFamily="34" charset="0"/>
                </a:rPr>
                <a:t> the other data using replacement sampling</a:t>
              </a:r>
            </a:p>
            <a:p>
              <a:pPr marL="176213" indent="-176213">
                <a:buFont typeface="Arial" panose="020B0604020202020204" pitchFamily="34" charset="0"/>
                <a:buChar char="•"/>
              </a:pPr>
              <a:endParaRPr lang="en-GB" sz="1600" dirty="0">
                <a:solidFill>
                  <a:schemeClr val="accent5"/>
                </a:solidFill>
                <a:latin typeface="Bahnschrift Light" panose="020B0502040204020203" pitchFamily="34" charset="0"/>
              </a:endParaRPr>
            </a:p>
            <a:p>
              <a:r>
                <a:rPr lang="en-GB" sz="1600" dirty="0">
                  <a:solidFill>
                    <a:schemeClr val="accent5"/>
                  </a:solidFill>
                  <a:latin typeface="Bahnschrift Light" panose="020B0502040204020203" pitchFamily="34" charset="0"/>
                </a:rPr>
                <a:t>            Sampling improved our accuracy noticeably</a:t>
              </a:r>
            </a:p>
          </p:txBody>
        </p:sp>
        <p:cxnSp>
          <p:nvCxnSpPr>
            <p:cNvPr id="13" name="Straight Connector 12">
              <a:extLst>
                <a:ext uri="{FF2B5EF4-FFF2-40B4-BE49-F238E27FC236}">
                  <a16:creationId xmlns:a16="http://schemas.microsoft.com/office/drawing/2014/main" id="{743AF7AA-59B1-4FDD-9506-6995DE8D6B0A}"/>
                </a:ext>
              </a:extLst>
            </p:cNvPr>
            <p:cNvCxnSpPr>
              <a:cxnSpLocks/>
            </p:cNvCxnSpPr>
            <p:nvPr/>
          </p:nvCxnSpPr>
          <p:spPr>
            <a:xfrm>
              <a:off x="6285111"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3373AA4E-102B-4F78-B5BD-233FF68A3159}"/>
                </a:ext>
              </a:extLst>
            </p:cNvPr>
            <p:cNvSpPr txBox="1">
              <a:spLocks/>
            </p:cNvSpPr>
            <p:nvPr/>
          </p:nvSpPr>
          <p:spPr>
            <a:xfrm>
              <a:off x="6285112"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2</a:t>
              </a:r>
            </a:p>
          </p:txBody>
        </p:sp>
        <p:sp>
          <p:nvSpPr>
            <p:cNvPr id="15" name="Content Placeholder 5">
              <a:extLst>
                <a:ext uri="{FF2B5EF4-FFF2-40B4-BE49-F238E27FC236}">
                  <a16:creationId xmlns:a16="http://schemas.microsoft.com/office/drawing/2014/main" id="{D503BBB6-F0FD-4D07-A86D-BA12D440C11D}"/>
                </a:ext>
              </a:extLst>
            </p:cNvPr>
            <p:cNvSpPr txBox="1">
              <a:spLocks/>
            </p:cNvSpPr>
            <p:nvPr/>
          </p:nvSpPr>
          <p:spPr>
            <a:xfrm>
              <a:off x="6635631" y="1032429"/>
              <a:ext cx="5221090" cy="288000"/>
            </a:xfrm>
            <a:prstGeom prst="rect">
              <a:avLst/>
            </a:prstGeom>
            <a:noFill/>
          </p:spPr>
          <p:txBody>
            <a:bodyPr wrap="square" lIns="0" tIns="0" rIns="0" bIns="0" rtlCol="0" anchor="t">
              <a:noAutofit/>
            </a:bodyPr>
            <a:lstStyle>
              <a:defPPr>
                <a:defRPr lang="en-US"/>
              </a:defPPr>
              <a:lvl1pPr>
                <a:defRPr>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dirty="0"/>
                <a:t>Up- / </a:t>
              </a:r>
              <a:r>
                <a:rPr lang="en-GB" dirty="0" err="1"/>
                <a:t>Downsampling</a:t>
              </a:r>
              <a:endParaRPr lang="en-GB" dirty="0"/>
            </a:p>
          </p:txBody>
        </p:sp>
        <p:sp>
          <p:nvSpPr>
            <p:cNvPr id="88" name="TextBox 87">
              <a:extLst>
                <a:ext uri="{FF2B5EF4-FFF2-40B4-BE49-F238E27FC236}">
                  <a16:creationId xmlns:a16="http://schemas.microsoft.com/office/drawing/2014/main" id="{4CCFA36C-3EFD-4120-899B-6BB56A1EE04A}"/>
                </a:ext>
              </a:extLst>
            </p:cNvPr>
            <p:cNvSpPr txBox="1"/>
            <p:nvPr/>
          </p:nvSpPr>
          <p:spPr>
            <a:xfrm>
              <a:off x="6285111" y="1474807"/>
              <a:ext cx="5676900" cy="34636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had unbalanced data: ~75% of our data was labelled as ‘no gesture’.</a:t>
              </a:r>
            </a:p>
          </p:txBody>
        </p:sp>
        <p:sp>
          <p:nvSpPr>
            <p:cNvPr id="90" name="Isosceles Triangle 89">
              <a:extLst>
                <a:ext uri="{FF2B5EF4-FFF2-40B4-BE49-F238E27FC236}">
                  <a16:creationId xmlns:a16="http://schemas.microsoft.com/office/drawing/2014/main" id="{3CD9E9EC-C54B-495A-B14D-5816C2B469D3}"/>
                </a:ext>
              </a:extLst>
            </p:cNvPr>
            <p:cNvSpPr/>
            <p:nvPr/>
          </p:nvSpPr>
          <p:spPr>
            <a:xfrm rot="5400000">
              <a:off x="6401928" y="5821237"/>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AB5744EA-CD4A-4E2D-A96F-912CDE349D20}"/>
                </a:ext>
              </a:extLst>
            </p:cNvPr>
            <p:cNvPicPr>
              <a:picLocks noChangeAspect="1"/>
            </p:cNvPicPr>
            <p:nvPr/>
          </p:nvPicPr>
          <p:blipFill>
            <a:blip r:embed="rId2"/>
            <a:stretch>
              <a:fillRect/>
            </a:stretch>
          </p:blipFill>
          <p:spPr>
            <a:xfrm>
              <a:off x="6605771" y="1996955"/>
              <a:ext cx="4871993" cy="2453893"/>
            </a:xfrm>
            <a:prstGeom prst="rect">
              <a:avLst/>
            </a:prstGeom>
          </p:spPr>
        </p:pic>
      </p:grpSp>
    </p:spTree>
    <p:extLst>
      <p:ext uri="{BB962C8B-B14F-4D97-AF65-F5344CB8AC3E}">
        <p14:creationId xmlns:p14="http://schemas.microsoft.com/office/powerpoint/2010/main" val="304384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C3B78-7D2F-4FD2-9D93-4A19090C77E5}"/>
              </a:ext>
            </a:extLst>
          </p:cNvPr>
          <p:cNvSpPr>
            <a:spLocks noGrp="1"/>
          </p:cNvSpPr>
          <p:nvPr>
            <p:ph type="title"/>
          </p:nvPr>
        </p:nvSpPr>
        <p:spPr/>
        <p:txBody>
          <a:bodyPr>
            <a:normAutofit fontScale="90000"/>
          </a:bodyPr>
          <a:lstStyle/>
          <a:p>
            <a:r>
              <a:rPr lang="en-US" dirty="0"/>
              <a:t>Data Improvement 2 / 2</a:t>
            </a:r>
          </a:p>
        </p:txBody>
      </p:sp>
      <p:sp>
        <p:nvSpPr>
          <p:cNvPr id="5" name="Slide Number Placeholder 4">
            <a:extLst>
              <a:ext uri="{FF2B5EF4-FFF2-40B4-BE49-F238E27FC236}">
                <a16:creationId xmlns:a16="http://schemas.microsoft.com/office/drawing/2014/main" id="{738BC78A-87F1-4960-8EAC-16FCBF31F8F8}"/>
              </a:ext>
            </a:extLst>
          </p:cNvPr>
          <p:cNvSpPr>
            <a:spLocks noGrp="1"/>
          </p:cNvSpPr>
          <p:nvPr>
            <p:ph type="sldNum" sz="quarter" idx="12"/>
          </p:nvPr>
        </p:nvSpPr>
        <p:spPr/>
        <p:txBody>
          <a:bodyPr/>
          <a:lstStyle/>
          <a:p>
            <a:fld id="{0D3FE423-99AA-8A44-92E3-1EA415DCE0E9}" type="slidenum">
              <a:rPr lang="en-US" smtClean="0"/>
              <a:pPr/>
              <a:t>21</a:t>
            </a:fld>
            <a:endParaRPr lang="en-US" dirty="0"/>
          </a:p>
        </p:txBody>
      </p:sp>
      <p:grpSp>
        <p:nvGrpSpPr>
          <p:cNvPr id="18" name="Group 17">
            <a:extLst>
              <a:ext uri="{FF2B5EF4-FFF2-40B4-BE49-F238E27FC236}">
                <a16:creationId xmlns:a16="http://schemas.microsoft.com/office/drawing/2014/main" id="{769AE994-145A-4D13-A018-451D397546EA}"/>
              </a:ext>
            </a:extLst>
          </p:cNvPr>
          <p:cNvGrpSpPr/>
          <p:nvPr/>
        </p:nvGrpSpPr>
        <p:grpSpPr>
          <a:xfrm>
            <a:off x="6285111" y="1021386"/>
            <a:ext cx="5677201" cy="5388482"/>
            <a:chOff x="6285111" y="1021386"/>
            <a:chExt cx="5677201" cy="5388482"/>
          </a:xfrm>
        </p:grpSpPr>
        <p:cxnSp>
          <p:nvCxnSpPr>
            <p:cNvPr id="13" name="Straight Connector 12">
              <a:extLst>
                <a:ext uri="{FF2B5EF4-FFF2-40B4-BE49-F238E27FC236}">
                  <a16:creationId xmlns:a16="http://schemas.microsoft.com/office/drawing/2014/main" id="{743AF7AA-59B1-4FDD-9506-6995DE8D6B0A}"/>
                </a:ext>
              </a:extLst>
            </p:cNvPr>
            <p:cNvCxnSpPr>
              <a:cxnSpLocks/>
            </p:cNvCxnSpPr>
            <p:nvPr/>
          </p:nvCxnSpPr>
          <p:spPr>
            <a:xfrm>
              <a:off x="6285111"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3373AA4E-102B-4F78-B5BD-233FF68A3159}"/>
                </a:ext>
              </a:extLst>
            </p:cNvPr>
            <p:cNvSpPr txBox="1">
              <a:spLocks/>
            </p:cNvSpPr>
            <p:nvPr/>
          </p:nvSpPr>
          <p:spPr>
            <a:xfrm>
              <a:off x="6285112"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4</a:t>
              </a:r>
            </a:p>
          </p:txBody>
        </p:sp>
        <p:sp>
          <p:nvSpPr>
            <p:cNvPr id="15" name="Content Placeholder 5">
              <a:extLst>
                <a:ext uri="{FF2B5EF4-FFF2-40B4-BE49-F238E27FC236}">
                  <a16:creationId xmlns:a16="http://schemas.microsoft.com/office/drawing/2014/main" id="{D503BBB6-F0FD-4D07-A86D-BA12D440C11D}"/>
                </a:ext>
              </a:extLst>
            </p:cNvPr>
            <p:cNvSpPr txBox="1">
              <a:spLocks/>
            </p:cNvSpPr>
            <p:nvPr/>
          </p:nvSpPr>
          <p:spPr>
            <a:xfrm>
              <a:off x="6635631" y="1032429"/>
              <a:ext cx="5221090" cy="288000"/>
            </a:xfrm>
            <a:prstGeom prst="rect">
              <a:avLst/>
            </a:prstGeom>
            <a:noFill/>
          </p:spPr>
          <p:txBody>
            <a:bodyPr wrap="square" lIns="0" tIns="0" rIns="0" bIns="0" rtlCol="0" anchor="t">
              <a:noAutofit/>
            </a:bodyPr>
            <a:lstStyle>
              <a:defPPr>
                <a:defRPr lang="en-US"/>
              </a:defPPr>
              <a:lvl1pPr>
                <a:defRPr>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dirty="0"/>
                <a:t>Tolerance range adaptation</a:t>
              </a:r>
            </a:p>
          </p:txBody>
        </p:sp>
        <p:sp>
          <p:nvSpPr>
            <p:cNvPr id="16" name="TextBox 15">
              <a:extLst>
                <a:ext uri="{FF2B5EF4-FFF2-40B4-BE49-F238E27FC236}">
                  <a16:creationId xmlns:a16="http://schemas.microsoft.com/office/drawing/2014/main" id="{AE8D32A6-BC2B-4545-BBF5-8F6253A153DB}"/>
                </a:ext>
              </a:extLst>
            </p:cNvPr>
            <p:cNvSpPr txBox="1"/>
            <p:nvPr/>
          </p:nvSpPr>
          <p:spPr>
            <a:xfrm>
              <a:off x="6285113" y="1474806"/>
              <a:ext cx="5676899" cy="70510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labelled movements exactly. The result was that the model required very precise inputs. We relaxed the requirement and added a tolerance range.</a:t>
              </a:r>
            </a:p>
          </p:txBody>
        </p:sp>
        <p:sp>
          <p:nvSpPr>
            <p:cNvPr id="91" name="Isosceles Triangle 90">
              <a:extLst>
                <a:ext uri="{FF2B5EF4-FFF2-40B4-BE49-F238E27FC236}">
                  <a16:creationId xmlns:a16="http://schemas.microsoft.com/office/drawing/2014/main" id="{2EA693B1-E714-4350-9D6E-7B8ED3E3185A}"/>
                </a:ext>
              </a:extLst>
            </p:cNvPr>
            <p:cNvSpPr/>
            <p:nvPr/>
          </p:nvSpPr>
          <p:spPr>
            <a:xfrm rot="5400000">
              <a:off x="6397857" y="6173495"/>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 name="TextBox 91">
              <a:extLst>
                <a:ext uri="{FF2B5EF4-FFF2-40B4-BE49-F238E27FC236}">
                  <a16:creationId xmlns:a16="http://schemas.microsoft.com/office/drawing/2014/main" id="{3F6BDF11-307F-4F1B-88AC-3DDBA8589097}"/>
                </a:ext>
              </a:extLst>
            </p:cNvPr>
            <p:cNvSpPr txBox="1"/>
            <p:nvPr/>
          </p:nvSpPr>
          <p:spPr>
            <a:xfrm>
              <a:off x="6285112" y="6121531"/>
              <a:ext cx="5676900" cy="28833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            Substantial impact on model performance</a:t>
              </a:r>
            </a:p>
          </p:txBody>
        </p:sp>
        <p:pic>
          <p:nvPicPr>
            <p:cNvPr id="8" name="Picture 7">
              <a:extLst>
                <a:ext uri="{FF2B5EF4-FFF2-40B4-BE49-F238E27FC236}">
                  <a16:creationId xmlns:a16="http://schemas.microsoft.com/office/drawing/2014/main" id="{D99C18B4-B4FA-4867-B22A-05C2A2ADD3BE}"/>
                </a:ext>
              </a:extLst>
            </p:cNvPr>
            <p:cNvPicPr>
              <a:picLocks noChangeAspect="1"/>
            </p:cNvPicPr>
            <p:nvPr/>
          </p:nvPicPr>
          <p:blipFill>
            <a:blip r:embed="rId2"/>
            <a:stretch>
              <a:fillRect/>
            </a:stretch>
          </p:blipFill>
          <p:spPr>
            <a:xfrm>
              <a:off x="6285112" y="2813566"/>
              <a:ext cx="5676899" cy="869368"/>
            </a:xfrm>
            <a:prstGeom prst="rect">
              <a:avLst/>
            </a:prstGeom>
          </p:spPr>
        </p:pic>
        <p:sp>
          <p:nvSpPr>
            <p:cNvPr id="93" name="TextBox 92">
              <a:extLst>
                <a:ext uri="{FF2B5EF4-FFF2-40B4-BE49-F238E27FC236}">
                  <a16:creationId xmlns:a16="http://schemas.microsoft.com/office/drawing/2014/main" id="{F0A615EF-F216-4679-B6D6-60E578381754}"/>
                </a:ext>
              </a:extLst>
            </p:cNvPr>
            <p:cNvSpPr txBox="1"/>
            <p:nvPr/>
          </p:nvSpPr>
          <p:spPr>
            <a:xfrm>
              <a:off x="6285112" y="2635436"/>
              <a:ext cx="1630681" cy="195045"/>
            </a:xfrm>
            <a:prstGeom prst="rect">
              <a:avLst/>
            </a:prstGeom>
            <a:noFill/>
          </p:spPr>
          <p:txBody>
            <a:bodyPr wrap="square" lIns="0" tIns="0" rIns="0" bIns="0" rtlCol="0" anchor="t">
              <a:noAutofit/>
            </a:bodyPr>
            <a:lstStyle/>
            <a:p>
              <a:r>
                <a:rPr lang="en-GB" sz="1200" i="1" dirty="0">
                  <a:solidFill>
                    <a:schemeClr val="accent5"/>
                  </a:solidFill>
                  <a:latin typeface="Bahnschrift Light" panose="020B0502040204020203" pitchFamily="34" charset="0"/>
                </a:rPr>
                <a:t>Tolerance range = 0</a:t>
              </a:r>
            </a:p>
          </p:txBody>
        </p:sp>
        <p:sp>
          <p:nvSpPr>
            <p:cNvPr id="94" name="Isosceles Triangle 93">
              <a:extLst>
                <a:ext uri="{FF2B5EF4-FFF2-40B4-BE49-F238E27FC236}">
                  <a16:creationId xmlns:a16="http://schemas.microsoft.com/office/drawing/2014/main" id="{CA5226EC-C6D3-4942-80D7-460978AB526D}"/>
                </a:ext>
              </a:extLst>
            </p:cNvPr>
            <p:cNvSpPr/>
            <p:nvPr/>
          </p:nvSpPr>
          <p:spPr>
            <a:xfrm rot="10800000">
              <a:off x="8711945" y="3829221"/>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8" name="TextBox 97">
              <a:extLst>
                <a:ext uri="{FF2B5EF4-FFF2-40B4-BE49-F238E27FC236}">
                  <a16:creationId xmlns:a16="http://schemas.microsoft.com/office/drawing/2014/main" id="{7AF96D73-9C6E-4AD2-A9E8-F4AD9A284CC8}"/>
                </a:ext>
              </a:extLst>
            </p:cNvPr>
            <p:cNvSpPr txBox="1"/>
            <p:nvPr/>
          </p:nvSpPr>
          <p:spPr>
            <a:xfrm>
              <a:off x="6285112" y="4073085"/>
              <a:ext cx="1630681" cy="195045"/>
            </a:xfrm>
            <a:prstGeom prst="rect">
              <a:avLst/>
            </a:prstGeom>
            <a:noFill/>
          </p:spPr>
          <p:txBody>
            <a:bodyPr wrap="square" lIns="0" tIns="0" rIns="0" bIns="0" rtlCol="0" anchor="t">
              <a:noAutofit/>
            </a:bodyPr>
            <a:lstStyle/>
            <a:p>
              <a:r>
                <a:rPr lang="en-GB" sz="1200" i="1" dirty="0">
                  <a:solidFill>
                    <a:schemeClr val="accent5"/>
                  </a:solidFill>
                  <a:latin typeface="Bahnschrift Light" panose="020B0502040204020203" pitchFamily="34" charset="0"/>
                </a:rPr>
                <a:t>Tolerance range = 2</a:t>
              </a:r>
            </a:p>
          </p:txBody>
        </p:sp>
        <p:pic>
          <p:nvPicPr>
            <p:cNvPr id="9" name="Picture 8">
              <a:extLst>
                <a:ext uri="{FF2B5EF4-FFF2-40B4-BE49-F238E27FC236}">
                  <a16:creationId xmlns:a16="http://schemas.microsoft.com/office/drawing/2014/main" id="{98CDE16A-DB8C-4110-82AB-1E4CDDB9D9E3}"/>
                </a:ext>
              </a:extLst>
            </p:cNvPr>
            <p:cNvPicPr>
              <a:picLocks noChangeAspect="1"/>
            </p:cNvPicPr>
            <p:nvPr/>
          </p:nvPicPr>
          <p:blipFill>
            <a:blip r:embed="rId3"/>
            <a:stretch>
              <a:fillRect/>
            </a:stretch>
          </p:blipFill>
          <p:spPr>
            <a:xfrm>
              <a:off x="6285112" y="4277045"/>
              <a:ext cx="5677200" cy="864246"/>
            </a:xfrm>
            <a:prstGeom prst="rect">
              <a:avLst/>
            </a:prstGeom>
          </p:spPr>
        </p:pic>
        <p:grpSp>
          <p:nvGrpSpPr>
            <p:cNvPr id="10" name="Group 9">
              <a:extLst>
                <a:ext uri="{FF2B5EF4-FFF2-40B4-BE49-F238E27FC236}">
                  <a16:creationId xmlns:a16="http://schemas.microsoft.com/office/drawing/2014/main" id="{78640433-4800-4F01-8145-FB3DEBF49D79}"/>
                </a:ext>
              </a:extLst>
            </p:cNvPr>
            <p:cNvGrpSpPr/>
            <p:nvPr/>
          </p:nvGrpSpPr>
          <p:grpSpPr>
            <a:xfrm>
              <a:off x="6424646" y="5141296"/>
              <a:ext cx="5214951" cy="278145"/>
              <a:chOff x="263829" y="6740019"/>
              <a:chExt cx="6051761" cy="322777"/>
            </a:xfrm>
          </p:grpSpPr>
          <p:sp>
            <p:nvSpPr>
              <p:cNvPr id="100" name="TextBox 99">
                <a:extLst>
                  <a:ext uri="{FF2B5EF4-FFF2-40B4-BE49-F238E27FC236}">
                    <a16:creationId xmlns:a16="http://schemas.microsoft.com/office/drawing/2014/main" id="{63E6ADA7-0CEC-4C0B-8627-3AB648D7261F}"/>
                  </a:ext>
                </a:extLst>
              </p:cNvPr>
              <p:cNvSpPr txBox="1"/>
              <p:nvPr/>
            </p:nvSpPr>
            <p:spPr>
              <a:xfrm>
                <a:off x="263829" y="6740019"/>
                <a:ext cx="6051761" cy="2484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Legend:        current position                      17 previous frames</a:t>
                </a:r>
              </a:p>
              <a:p>
                <a:r>
                  <a:rPr lang="en-GB" sz="1200" dirty="0">
                    <a:solidFill>
                      <a:schemeClr val="accent5"/>
                    </a:solidFill>
                    <a:latin typeface="Bahnschrift Light" panose="020B0502040204020203" pitchFamily="34" charset="0"/>
                  </a:rPr>
                  <a:t>                                          5 frames before movement                      5 frames after movement</a:t>
                </a:r>
              </a:p>
            </p:txBody>
          </p:sp>
          <p:sp>
            <p:nvSpPr>
              <p:cNvPr id="101" name="Oval 100">
                <a:extLst>
                  <a:ext uri="{FF2B5EF4-FFF2-40B4-BE49-F238E27FC236}">
                    <a16:creationId xmlns:a16="http://schemas.microsoft.com/office/drawing/2014/main" id="{CF4C76D4-FD3A-40AB-83B1-DB1237D6ADAA}"/>
                  </a:ext>
                </a:extLst>
              </p:cNvPr>
              <p:cNvSpPr/>
              <p:nvPr/>
            </p:nvSpPr>
            <p:spPr>
              <a:xfrm>
                <a:off x="989420" y="6824310"/>
                <a:ext cx="104183" cy="104183"/>
              </a:xfrm>
              <a:prstGeom prst="ellipse">
                <a:avLst/>
              </a:prstGeom>
              <a:solidFill>
                <a:srgbClr val="89E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600"/>
              </a:p>
            </p:txBody>
          </p:sp>
          <p:cxnSp>
            <p:nvCxnSpPr>
              <p:cNvPr id="102" name="Straight Connector 101">
                <a:extLst>
                  <a:ext uri="{FF2B5EF4-FFF2-40B4-BE49-F238E27FC236}">
                    <a16:creationId xmlns:a16="http://schemas.microsoft.com/office/drawing/2014/main" id="{F779CAA9-110B-40F1-80F3-AC156D26E0B0}"/>
                  </a:ext>
                </a:extLst>
              </p:cNvPr>
              <p:cNvCxnSpPr/>
              <p:nvPr/>
            </p:nvCxnSpPr>
            <p:spPr>
              <a:xfrm>
                <a:off x="2530232" y="6886218"/>
                <a:ext cx="475255" cy="0"/>
              </a:xfrm>
              <a:prstGeom prst="line">
                <a:avLst/>
              </a:prstGeom>
              <a:ln>
                <a:solidFill>
                  <a:srgbClr val="89E0FF"/>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071B415A-C63F-4882-8C2A-9A81A55DD543}"/>
                  </a:ext>
                </a:extLst>
              </p:cNvPr>
              <p:cNvCxnSpPr/>
              <p:nvPr/>
            </p:nvCxnSpPr>
            <p:spPr>
              <a:xfrm>
                <a:off x="3720739" y="7062791"/>
                <a:ext cx="475255" cy="0"/>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BD66A6C4-340F-4DE1-8588-71442BB37FB7}"/>
                  </a:ext>
                </a:extLst>
              </p:cNvPr>
              <p:cNvCxnSpPr/>
              <p:nvPr/>
            </p:nvCxnSpPr>
            <p:spPr>
              <a:xfrm>
                <a:off x="989420" y="7062796"/>
                <a:ext cx="475255" cy="0"/>
              </a:xfrm>
              <a:prstGeom prst="line">
                <a:avLst/>
              </a:prstGeom>
              <a:ln>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grpSp>
      </p:grpSp>
      <p:cxnSp>
        <p:nvCxnSpPr>
          <p:cNvPr id="6" name="Straight Connector 5">
            <a:extLst>
              <a:ext uri="{FF2B5EF4-FFF2-40B4-BE49-F238E27FC236}">
                <a16:creationId xmlns:a16="http://schemas.microsoft.com/office/drawing/2014/main" id="{6B5F8702-22DA-4B09-A7A4-FD05D2CD553F}"/>
              </a:ext>
            </a:extLst>
          </p:cNvPr>
          <p:cNvCxnSpPr>
            <a:cxnSpLocks/>
          </p:cNvCxnSpPr>
          <p:nvPr/>
        </p:nvCxnSpPr>
        <p:spPr>
          <a:xfrm>
            <a:off x="335279"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152E3DD4-74A3-4E39-9D88-E6F744BEB602}"/>
              </a:ext>
            </a:extLst>
          </p:cNvPr>
          <p:cNvSpPr txBox="1">
            <a:spLocks/>
          </p:cNvSpPr>
          <p:nvPr/>
        </p:nvSpPr>
        <p:spPr>
          <a:xfrm>
            <a:off x="335280"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3</a:t>
            </a:r>
          </a:p>
        </p:txBody>
      </p:sp>
      <p:sp>
        <p:nvSpPr>
          <p:cNvPr id="11" name="Content Placeholder 5">
            <a:extLst>
              <a:ext uri="{FF2B5EF4-FFF2-40B4-BE49-F238E27FC236}">
                <a16:creationId xmlns:a16="http://schemas.microsoft.com/office/drawing/2014/main" id="{45772044-1DBA-4526-8F30-ED29EC02B959}"/>
              </a:ext>
            </a:extLst>
          </p:cNvPr>
          <p:cNvSpPr txBox="1">
            <a:spLocks/>
          </p:cNvSpPr>
          <p:nvPr/>
        </p:nvSpPr>
        <p:spPr>
          <a:xfrm>
            <a:off x="685799" y="1032429"/>
            <a:ext cx="5221090" cy="288000"/>
          </a:xfrm>
          <a:prstGeom prst="rect">
            <a:avLst/>
          </a:prstGeom>
          <a:noFill/>
        </p:spPr>
        <p:txBody>
          <a:bodyPr wrap="square" lIns="0" tIns="0" rIns="0" bIns="0" rtlCol="0" anchor="t">
            <a:noAutofit/>
          </a:bodyPr>
          <a:lstStyle>
            <a:defPPr>
              <a:defRPr lang="en-US"/>
            </a:defPPr>
            <a:lvl1pPr>
              <a:defRPr sz="1400">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sz="1800" dirty="0"/>
              <a:t>Centralizing / Scaling</a:t>
            </a:r>
          </a:p>
        </p:txBody>
      </p:sp>
      <p:sp>
        <p:nvSpPr>
          <p:cNvPr id="31" name="TextBox 30">
            <a:extLst>
              <a:ext uri="{FF2B5EF4-FFF2-40B4-BE49-F238E27FC236}">
                <a16:creationId xmlns:a16="http://schemas.microsoft.com/office/drawing/2014/main" id="{6AD52EB6-4DA4-4A82-B9CB-7E0DC48846B4}"/>
              </a:ext>
            </a:extLst>
          </p:cNvPr>
          <p:cNvSpPr txBox="1"/>
          <p:nvPr/>
        </p:nvSpPr>
        <p:spPr>
          <a:xfrm>
            <a:off x="335281" y="1474806"/>
            <a:ext cx="5676899" cy="92442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PoseNet returns absolute coordinates. As the subject moves around, the measurements differ. We thus centralized and scaled the coordinates.</a:t>
            </a:r>
          </a:p>
        </p:txBody>
      </p:sp>
      <p:grpSp>
        <p:nvGrpSpPr>
          <p:cNvPr id="12" name="Group 11">
            <a:extLst>
              <a:ext uri="{FF2B5EF4-FFF2-40B4-BE49-F238E27FC236}">
                <a16:creationId xmlns:a16="http://schemas.microsoft.com/office/drawing/2014/main" id="{8D6182B8-A3BF-4EC2-AC64-8BB72A74F14F}"/>
              </a:ext>
            </a:extLst>
          </p:cNvPr>
          <p:cNvGrpSpPr/>
          <p:nvPr/>
        </p:nvGrpSpPr>
        <p:grpSpPr>
          <a:xfrm>
            <a:off x="549856" y="2515582"/>
            <a:ext cx="5163121" cy="2781865"/>
            <a:chOff x="441387" y="2601327"/>
            <a:chExt cx="5306387" cy="2859056"/>
          </a:xfrm>
        </p:grpSpPr>
        <p:sp>
          <p:nvSpPr>
            <p:cNvPr id="2" name="Rectangle 1">
              <a:extLst>
                <a:ext uri="{FF2B5EF4-FFF2-40B4-BE49-F238E27FC236}">
                  <a16:creationId xmlns:a16="http://schemas.microsoft.com/office/drawing/2014/main" id="{1B68C8A0-A5B6-426A-BB68-CBB7324B564A}"/>
                </a:ext>
              </a:extLst>
            </p:cNvPr>
            <p:cNvSpPr/>
            <p:nvPr/>
          </p:nvSpPr>
          <p:spPr>
            <a:xfrm>
              <a:off x="445169" y="2601327"/>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 name="Rectangle 28">
              <a:extLst>
                <a:ext uri="{FF2B5EF4-FFF2-40B4-BE49-F238E27FC236}">
                  <a16:creationId xmlns:a16="http://schemas.microsoft.com/office/drawing/2014/main" id="{7315ED58-B37B-4B8C-9E7E-0CF8ACCCE515}"/>
                </a:ext>
              </a:extLst>
            </p:cNvPr>
            <p:cNvSpPr/>
            <p:nvPr/>
          </p:nvSpPr>
          <p:spPr>
            <a:xfrm>
              <a:off x="2279985" y="2601327"/>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 name="Rectangle 29">
              <a:extLst>
                <a:ext uri="{FF2B5EF4-FFF2-40B4-BE49-F238E27FC236}">
                  <a16:creationId xmlns:a16="http://schemas.microsoft.com/office/drawing/2014/main" id="{E3DC523E-6D9E-42C3-A490-A39133CF4F47}"/>
                </a:ext>
              </a:extLst>
            </p:cNvPr>
            <p:cNvSpPr/>
            <p:nvPr/>
          </p:nvSpPr>
          <p:spPr>
            <a:xfrm>
              <a:off x="4114801" y="2601327"/>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2" name="Rectangle 31">
              <a:extLst>
                <a:ext uri="{FF2B5EF4-FFF2-40B4-BE49-F238E27FC236}">
                  <a16:creationId xmlns:a16="http://schemas.microsoft.com/office/drawing/2014/main" id="{F2BE8099-AFF7-4251-9B1C-3A080CC2EE0E}"/>
                </a:ext>
              </a:extLst>
            </p:cNvPr>
            <p:cNvSpPr/>
            <p:nvPr/>
          </p:nvSpPr>
          <p:spPr>
            <a:xfrm>
              <a:off x="445169" y="4323399"/>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 name="Rectangle 32">
              <a:extLst>
                <a:ext uri="{FF2B5EF4-FFF2-40B4-BE49-F238E27FC236}">
                  <a16:creationId xmlns:a16="http://schemas.microsoft.com/office/drawing/2014/main" id="{203C664A-3CD6-407F-94C4-E25E104574AA}"/>
                </a:ext>
              </a:extLst>
            </p:cNvPr>
            <p:cNvSpPr/>
            <p:nvPr/>
          </p:nvSpPr>
          <p:spPr>
            <a:xfrm>
              <a:off x="2279985" y="4323399"/>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 name="Rectangle 33">
              <a:extLst>
                <a:ext uri="{FF2B5EF4-FFF2-40B4-BE49-F238E27FC236}">
                  <a16:creationId xmlns:a16="http://schemas.microsoft.com/office/drawing/2014/main" id="{8C9F23F8-410C-4BDF-97DB-918B84E775C3}"/>
                </a:ext>
              </a:extLst>
            </p:cNvPr>
            <p:cNvSpPr/>
            <p:nvPr/>
          </p:nvSpPr>
          <p:spPr>
            <a:xfrm>
              <a:off x="4114801" y="4323399"/>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 name="Isosceles Triangle 34">
              <a:extLst>
                <a:ext uri="{FF2B5EF4-FFF2-40B4-BE49-F238E27FC236}">
                  <a16:creationId xmlns:a16="http://schemas.microsoft.com/office/drawing/2014/main" id="{9DF70F01-3F20-4AB0-AF82-E12751B7193A}"/>
                </a:ext>
              </a:extLst>
            </p:cNvPr>
            <p:cNvSpPr/>
            <p:nvPr/>
          </p:nvSpPr>
          <p:spPr>
            <a:xfrm rot="10800000">
              <a:off x="2795250" y="3951417"/>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4" name="Group 3">
              <a:extLst>
                <a:ext uri="{FF2B5EF4-FFF2-40B4-BE49-F238E27FC236}">
                  <a16:creationId xmlns:a16="http://schemas.microsoft.com/office/drawing/2014/main" id="{A0BE44FE-C646-420F-8772-DE288496037E}"/>
                </a:ext>
              </a:extLst>
            </p:cNvPr>
            <p:cNvGrpSpPr/>
            <p:nvPr/>
          </p:nvGrpSpPr>
          <p:grpSpPr>
            <a:xfrm>
              <a:off x="597430" y="2675113"/>
              <a:ext cx="664225" cy="975357"/>
              <a:chOff x="2323457" y="2794426"/>
              <a:chExt cx="664225" cy="975357"/>
            </a:xfrm>
          </p:grpSpPr>
          <p:cxnSp>
            <p:nvCxnSpPr>
              <p:cNvPr id="36" name="Straight Connector 35">
                <a:extLst>
                  <a:ext uri="{FF2B5EF4-FFF2-40B4-BE49-F238E27FC236}">
                    <a16:creationId xmlns:a16="http://schemas.microsoft.com/office/drawing/2014/main" id="{0116EB37-5CA6-42D5-8EE5-7D06BFE361B2}"/>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6A1663-1C06-4899-BCBF-E8AA295A405C}"/>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97CBEA3-FBD6-49DF-9D42-5D3962149C15}"/>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7E53620-844D-4CA3-88FE-C6F812F9F7B5}"/>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194FDD3-FCD7-4C54-AE31-A38B081C944C}"/>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61D943EB-C8AF-4BA3-B2A0-C1C5A707E158}"/>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3FA6D89-9759-4369-A348-3725D88CABC8}"/>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61A05718-CD37-4E39-B3C3-05FBE6390F55}"/>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FD09CE2-E8E5-48BA-8CCD-E060A75065F6}"/>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5DB4026-5E29-42A2-981F-AADFA6B4E781}"/>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9BDC89B-1050-4AAD-9AF2-ABE3A59BDD0D}"/>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42D7F46-A761-46D0-8069-7C9877E8895C}"/>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E9CFA36-13E5-4B86-8134-C94E11140C63}"/>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6C9FFB7-8B59-4466-ABD2-55C37AE81E36}"/>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45B2968C-6858-4B75-B350-C12C3195D8F8}"/>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 name="Oval 50">
                <a:extLst>
                  <a:ext uri="{FF2B5EF4-FFF2-40B4-BE49-F238E27FC236}">
                    <a16:creationId xmlns:a16="http://schemas.microsoft.com/office/drawing/2014/main" id="{A4DA1CD8-63A8-4A58-A224-C69781909818}"/>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 name="Oval 51">
                <a:extLst>
                  <a:ext uri="{FF2B5EF4-FFF2-40B4-BE49-F238E27FC236}">
                    <a16:creationId xmlns:a16="http://schemas.microsoft.com/office/drawing/2014/main" id="{1C784126-C0B9-462E-809B-B1F39D936AD9}"/>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 name="Oval 52">
                <a:extLst>
                  <a:ext uri="{FF2B5EF4-FFF2-40B4-BE49-F238E27FC236}">
                    <a16:creationId xmlns:a16="http://schemas.microsoft.com/office/drawing/2014/main" id="{DF044527-8DEB-406D-AE0C-D10473C2DF57}"/>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 name="Oval 53">
                <a:extLst>
                  <a:ext uri="{FF2B5EF4-FFF2-40B4-BE49-F238E27FC236}">
                    <a16:creationId xmlns:a16="http://schemas.microsoft.com/office/drawing/2014/main" id="{4F049B8F-CD4F-424A-BAD1-7D3F9F611641}"/>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 name="Oval 54">
                <a:extLst>
                  <a:ext uri="{FF2B5EF4-FFF2-40B4-BE49-F238E27FC236}">
                    <a16:creationId xmlns:a16="http://schemas.microsoft.com/office/drawing/2014/main" id="{EFF268F2-9E7E-4E27-A8D6-D382F88149E0}"/>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 name="Oval 55">
                <a:extLst>
                  <a:ext uri="{FF2B5EF4-FFF2-40B4-BE49-F238E27FC236}">
                    <a16:creationId xmlns:a16="http://schemas.microsoft.com/office/drawing/2014/main" id="{AECD71B1-C8A8-4B3C-BE38-50134093BD02}"/>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 name="Oval 56">
                <a:extLst>
                  <a:ext uri="{FF2B5EF4-FFF2-40B4-BE49-F238E27FC236}">
                    <a16:creationId xmlns:a16="http://schemas.microsoft.com/office/drawing/2014/main" id="{B58D5C8A-4BE4-4B6A-A660-45F282D25576}"/>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 name="Oval 57">
                <a:extLst>
                  <a:ext uri="{FF2B5EF4-FFF2-40B4-BE49-F238E27FC236}">
                    <a16:creationId xmlns:a16="http://schemas.microsoft.com/office/drawing/2014/main" id="{7267D4F9-7B16-4BB5-9238-3C841CB06D5D}"/>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 name="Oval 58">
                <a:extLst>
                  <a:ext uri="{FF2B5EF4-FFF2-40B4-BE49-F238E27FC236}">
                    <a16:creationId xmlns:a16="http://schemas.microsoft.com/office/drawing/2014/main" id="{1075BAC3-4D58-453B-8BCB-F9FA2EA7F1DA}"/>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 name="Oval 59">
                <a:extLst>
                  <a:ext uri="{FF2B5EF4-FFF2-40B4-BE49-F238E27FC236}">
                    <a16:creationId xmlns:a16="http://schemas.microsoft.com/office/drawing/2014/main" id="{6721C473-A81C-4F92-AA8D-579FF91E3906}"/>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 name="Oval 60">
                <a:extLst>
                  <a:ext uri="{FF2B5EF4-FFF2-40B4-BE49-F238E27FC236}">
                    <a16:creationId xmlns:a16="http://schemas.microsoft.com/office/drawing/2014/main" id="{399FBF6B-2A60-420B-B6ED-440AB2CFAF0B}"/>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2" name="Oval 61">
                <a:extLst>
                  <a:ext uri="{FF2B5EF4-FFF2-40B4-BE49-F238E27FC236}">
                    <a16:creationId xmlns:a16="http://schemas.microsoft.com/office/drawing/2014/main" id="{EBFB65C2-B26E-43BA-9B24-24FE6A7BCCC3}"/>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 name="Oval 62">
                <a:extLst>
                  <a:ext uri="{FF2B5EF4-FFF2-40B4-BE49-F238E27FC236}">
                    <a16:creationId xmlns:a16="http://schemas.microsoft.com/office/drawing/2014/main" id="{88684269-D6C3-4C95-9EE0-1C95E838764D}"/>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 name="Oval 63">
                <a:extLst>
                  <a:ext uri="{FF2B5EF4-FFF2-40B4-BE49-F238E27FC236}">
                    <a16:creationId xmlns:a16="http://schemas.microsoft.com/office/drawing/2014/main" id="{E201F1EA-2A28-4CAF-B0D8-B3AEBC5685BC}"/>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5" name="Straight Connector 64">
                <a:extLst>
                  <a:ext uri="{FF2B5EF4-FFF2-40B4-BE49-F238E27FC236}">
                    <a16:creationId xmlns:a16="http://schemas.microsoft.com/office/drawing/2014/main" id="{A479B786-0E4D-44C7-8711-830412617DF2}"/>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53ED0FC-67A5-4FE8-B27E-3993C5E008F6}"/>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67" name="Oval 66">
                <a:extLst>
                  <a:ext uri="{FF2B5EF4-FFF2-40B4-BE49-F238E27FC236}">
                    <a16:creationId xmlns:a16="http://schemas.microsoft.com/office/drawing/2014/main" id="{F634968B-3A0A-4847-BB38-40C87C4304D2}"/>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8" name="Oval 67">
                <a:extLst>
                  <a:ext uri="{FF2B5EF4-FFF2-40B4-BE49-F238E27FC236}">
                    <a16:creationId xmlns:a16="http://schemas.microsoft.com/office/drawing/2014/main" id="{37806D5D-6B0A-440E-A98D-20776C936649}"/>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 name="Straight Connector 68">
                <a:extLst>
                  <a:ext uri="{FF2B5EF4-FFF2-40B4-BE49-F238E27FC236}">
                    <a16:creationId xmlns:a16="http://schemas.microsoft.com/office/drawing/2014/main" id="{8E82A1C9-8140-4F1D-912B-E44388A9BE91}"/>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0EEEFFA-DB10-4627-AF95-E8CD5BAD1CB5}"/>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F9CEBF6F-51B1-4302-BDC7-DB27B559A6CF}"/>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 name="Oval 71">
                <a:extLst>
                  <a:ext uri="{FF2B5EF4-FFF2-40B4-BE49-F238E27FC236}">
                    <a16:creationId xmlns:a16="http://schemas.microsoft.com/office/drawing/2014/main" id="{B57E4D03-905C-4EB9-8F31-98A176E7A12F}"/>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 name="Oval 72">
                <a:extLst>
                  <a:ext uri="{FF2B5EF4-FFF2-40B4-BE49-F238E27FC236}">
                    <a16:creationId xmlns:a16="http://schemas.microsoft.com/office/drawing/2014/main" id="{6C523703-8A85-46AA-AB62-F05D81190255}"/>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75" name="Group 74">
              <a:extLst>
                <a:ext uri="{FF2B5EF4-FFF2-40B4-BE49-F238E27FC236}">
                  <a16:creationId xmlns:a16="http://schemas.microsoft.com/office/drawing/2014/main" id="{7DD66F8A-D6F9-44F6-A383-386C6304FF40}"/>
                </a:ext>
              </a:extLst>
            </p:cNvPr>
            <p:cNvGrpSpPr/>
            <p:nvPr/>
          </p:nvGrpSpPr>
          <p:grpSpPr>
            <a:xfrm>
              <a:off x="2665262" y="3010440"/>
              <a:ext cx="467450" cy="686410"/>
              <a:chOff x="2323457" y="2794426"/>
              <a:chExt cx="664225" cy="975357"/>
            </a:xfrm>
          </p:grpSpPr>
          <p:cxnSp>
            <p:nvCxnSpPr>
              <p:cNvPr id="76" name="Straight Connector 75">
                <a:extLst>
                  <a:ext uri="{FF2B5EF4-FFF2-40B4-BE49-F238E27FC236}">
                    <a16:creationId xmlns:a16="http://schemas.microsoft.com/office/drawing/2014/main" id="{4514F208-187A-418B-AC31-E8CC6F114C1B}"/>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51982A13-3106-44AD-8734-F145450CD404}"/>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2662A60-C41C-47B6-84B7-42D93807F94F}"/>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F6B41FE-AA91-4D81-9E4E-DC92BBF6D2E3}"/>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4E661C3-0F5D-4985-9B23-2EA1641DC080}"/>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A0FF4909-0901-447B-919D-FB186BD5812E}"/>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0DE9D5C-7E1E-4C42-AA48-D1C80057A046}"/>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28CD4F4-5642-4BC3-9800-EFC3C8493A75}"/>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42C5AC07-0174-4A09-9278-1A6C5B814C15}"/>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4A51289F-6EF1-4514-B51F-12979446C0E8}"/>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B964DE1A-5CCF-4121-ACBA-47A6275A5AE8}"/>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7B62F9D1-C0E7-4ED5-94B1-5E913C33921D}"/>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DA8B496-1671-47A0-B600-A9BD918A3A58}"/>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A07C2B6C-F2E9-4F59-B1B8-6013B5F6DA49}"/>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AC1656F1-B514-41BC-AF8B-60CD27AA2148}"/>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51171414-06E0-4CFC-99BE-40705BC24189}"/>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3625EA84-9A54-434D-8C7C-B700C9433CF4}"/>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 name="Oval 98">
                <a:extLst>
                  <a:ext uri="{FF2B5EF4-FFF2-40B4-BE49-F238E27FC236}">
                    <a16:creationId xmlns:a16="http://schemas.microsoft.com/office/drawing/2014/main" id="{E9A02DC6-431D-417A-9F3E-C8A8AE3049A7}"/>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5" name="Oval 104">
                <a:extLst>
                  <a:ext uri="{FF2B5EF4-FFF2-40B4-BE49-F238E27FC236}">
                    <a16:creationId xmlns:a16="http://schemas.microsoft.com/office/drawing/2014/main" id="{8E161E60-BBA5-4FE3-A2D4-0CA7DCC87C57}"/>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 name="Oval 105">
                <a:extLst>
                  <a:ext uri="{FF2B5EF4-FFF2-40B4-BE49-F238E27FC236}">
                    <a16:creationId xmlns:a16="http://schemas.microsoft.com/office/drawing/2014/main" id="{C4DF7253-6EE7-4730-8B41-53ACDFF7BE65}"/>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 name="Oval 106">
                <a:extLst>
                  <a:ext uri="{FF2B5EF4-FFF2-40B4-BE49-F238E27FC236}">
                    <a16:creationId xmlns:a16="http://schemas.microsoft.com/office/drawing/2014/main" id="{4F492E1E-2E11-45BD-86F0-2EE7E6414237}"/>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8" name="Oval 107">
                <a:extLst>
                  <a:ext uri="{FF2B5EF4-FFF2-40B4-BE49-F238E27FC236}">
                    <a16:creationId xmlns:a16="http://schemas.microsoft.com/office/drawing/2014/main" id="{9D805E25-6DE8-47F1-B6D3-8FE3D01304E5}"/>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9" name="Oval 108">
                <a:extLst>
                  <a:ext uri="{FF2B5EF4-FFF2-40B4-BE49-F238E27FC236}">
                    <a16:creationId xmlns:a16="http://schemas.microsoft.com/office/drawing/2014/main" id="{3AE1264A-FFE5-488E-926E-BF41A7324C5D}"/>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 name="Oval 109">
                <a:extLst>
                  <a:ext uri="{FF2B5EF4-FFF2-40B4-BE49-F238E27FC236}">
                    <a16:creationId xmlns:a16="http://schemas.microsoft.com/office/drawing/2014/main" id="{83AC7247-3FFC-4344-8861-155410860091}"/>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 name="Oval 110">
                <a:extLst>
                  <a:ext uri="{FF2B5EF4-FFF2-40B4-BE49-F238E27FC236}">
                    <a16:creationId xmlns:a16="http://schemas.microsoft.com/office/drawing/2014/main" id="{08998CA1-66FF-4C39-9E5E-737B578A8FA3}"/>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2" name="Oval 111">
                <a:extLst>
                  <a:ext uri="{FF2B5EF4-FFF2-40B4-BE49-F238E27FC236}">
                    <a16:creationId xmlns:a16="http://schemas.microsoft.com/office/drawing/2014/main" id="{08BEDB2A-E1B6-416C-AA47-F13A3C430975}"/>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3" name="Oval 112">
                <a:extLst>
                  <a:ext uri="{FF2B5EF4-FFF2-40B4-BE49-F238E27FC236}">
                    <a16:creationId xmlns:a16="http://schemas.microsoft.com/office/drawing/2014/main" id="{A6647966-CA59-4009-8DF9-E68A78890032}"/>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4" name="Oval 113">
                <a:extLst>
                  <a:ext uri="{FF2B5EF4-FFF2-40B4-BE49-F238E27FC236}">
                    <a16:creationId xmlns:a16="http://schemas.microsoft.com/office/drawing/2014/main" id="{8214D935-E2FF-4262-83F7-A6C0FB91E184}"/>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 name="Oval 114">
                <a:extLst>
                  <a:ext uri="{FF2B5EF4-FFF2-40B4-BE49-F238E27FC236}">
                    <a16:creationId xmlns:a16="http://schemas.microsoft.com/office/drawing/2014/main" id="{9D5B278C-7092-4CFF-816D-EE2B5E79BE59}"/>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6" name="Straight Connector 115">
                <a:extLst>
                  <a:ext uri="{FF2B5EF4-FFF2-40B4-BE49-F238E27FC236}">
                    <a16:creationId xmlns:a16="http://schemas.microsoft.com/office/drawing/2014/main" id="{DA381F28-3B84-4229-B91D-20E4DAB906C2}"/>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A80F4624-02BB-44DE-AA8C-E2B07BDC37D3}"/>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1FD93F57-AD2E-43E3-9431-F9D8430E0B15}"/>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E3E7EA1D-94C6-4355-90EE-507E5BD808E2}"/>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0" name="Straight Connector 119">
                <a:extLst>
                  <a:ext uri="{FF2B5EF4-FFF2-40B4-BE49-F238E27FC236}">
                    <a16:creationId xmlns:a16="http://schemas.microsoft.com/office/drawing/2014/main" id="{2CE6AB48-AC3B-4F14-A733-0DD93EAB4015}"/>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A6F463D9-1740-40B5-83E6-CDB552B5A37B}"/>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31B29588-E97E-454E-96F6-A0885787619A}"/>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EAF81B9-0DB4-45D4-9B3B-F6228DB239CB}"/>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A8B3E399-F4FA-4F1A-823B-6F7C5D5F3B88}"/>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125" name="Group 124">
              <a:extLst>
                <a:ext uri="{FF2B5EF4-FFF2-40B4-BE49-F238E27FC236}">
                  <a16:creationId xmlns:a16="http://schemas.microsoft.com/office/drawing/2014/main" id="{38C9BB07-F861-4387-8135-C05FFC72C5BD}"/>
                </a:ext>
              </a:extLst>
            </p:cNvPr>
            <p:cNvGrpSpPr/>
            <p:nvPr/>
          </p:nvGrpSpPr>
          <p:grpSpPr>
            <a:xfrm>
              <a:off x="5163036" y="2793539"/>
              <a:ext cx="539314" cy="791936"/>
              <a:chOff x="2323457" y="2794426"/>
              <a:chExt cx="664225" cy="975357"/>
            </a:xfrm>
          </p:grpSpPr>
          <p:cxnSp>
            <p:nvCxnSpPr>
              <p:cNvPr id="126" name="Straight Connector 125">
                <a:extLst>
                  <a:ext uri="{FF2B5EF4-FFF2-40B4-BE49-F238E27FC236}">
                    <a16:creationId xmlns:a16="http://schemas.microsoft.com/office/drawing/2014/main" id="{7D1B322A-8D8A-4ABF-A0EA-9D52ADC3CC01}"/>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5658F724-D411-43AE-B012-8C9E2476BD01}"/>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1BE80C42-5221-4E45-B303-073D81123F14}"/>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216A8435-6413-40A5-9E33-ABA45400F250}"/>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855541FD-CDEB-4FD2-84F3-3F64A20211BF}"/>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9894F8F6-F8CD-4878-9A6E-5ACE701E61FE}"/>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9FF3068F-9F65-4828-B700-D624F7A006E8}"/>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B459019-7AEA-414A-A539-CE8BD81A7084}"/>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C6DE471F-7741-4677-8315-7CF246EDFB1E}"/>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79DEB10-D838-4BCC-8FBB-B4BDA34430B9}"/>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7A132EB0-BFB6-4DFD-B7BD-AC8D9474E419}"/>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7106B940-74AA-411B-8E33-3C1AFC709C86}"/>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621A01C9-6D7F-4ECB-A0B8-0B6B22243A52}"/>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6247BF94-CA2A-4B0A-90CA-134EED866CA9}"/>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835EF110-E859-4D63-8E23-3444FF009178}"/>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 name="Oval 140">
                <a:extLst>
                  <a:ext uri="{FF2B5EF4-FFF2-40B4-BE49-F238E27FC236}">
                    <a16:creationId xmlns:a16="http://schemas.microsoft.com/office/drawing/2014/main" id="{49513321-C27C-48F6-861F-9424D52071D8}"/>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 name="Oval 141">
                <a:extLst>
                  <a:ext uri="{FF2B5EF4-FFF2-40B4-BE49-F238E27FC236}">
                    <a16:creationId xmlns:a16="http://schemas.microsoft.com/office/drawing/2014/main" id="{AD1ECDDC-1EEC-4993-B3CC-4B46AA9FAA7A}"/>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3" name="Oval 142">
                <a:extLst>
                  <a:ext uri="{FF2B5EF4-FFF2-40B4-BE49-F238E27FC236}">
                    <a16:creationId xmlns:a16="http://schemas.microsoft.com/office/drawing/2014/main" id="{8715B16B-3FC3-4DA6-B149-1ED4B6695FD8}"/>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 name="Oval 143">
                <a:extLst>
                  <a:ext uri="{FF2B5EF4-FFF2-40B4-BE49-F238E27FC236}">
                    <a16:creationId xmlns:a16="http://schemas.microsoft.com/office/drawing/2014/main" id="{85FD2627-0548-4665-8942-01626EBF7BB7}"/>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 name="Oval 144">
                <a:extLst>
                  <a:ext uri="{FF2B5EF4-FFF2-40B4-BE49-F238E27FC236}">
                    <a16:creationId xmlns:a16="http://schemas.microsoft.com/office/drawing/2014/main" id="{856DA3A1-D2EA-4D99-8147-6318E86FFA8A}"/>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 name="Oval 145">
                <a:extLst>
                  <a:ext uri="{FF2B5EF4-FFF2-40B4-BE49-F238E27FC236}">
                    <a16:creationId xmlns:a16="http://schemas.microsoft.com/office/drawing/2014/main" id="{2DFDB191-4421-4FB1-935B-568370E8C202}"/>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7" name="Oval 146">
                <a:extLst>
                  <a:ext uri="{FF2B5EF4-FFF2-40B4-BE49-F238E27FC236}">
                    <a16:creationId xmlns:a16="http://schemas.microsoft.com/office/drawing/2014/main" id="{B18C5CD9-F7F1-4796-ADD2-2746B3CD28F7}"/>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 name="Oval 147">
                <a:extLst>
                  <a:ext uri="{FF2B5EF4-FFF2-40B4-BE49-F238E27FC236}">
                    <a16:creationId xmlns:a16="http://schemas.microsoft.com/office/drawing/2014/main" id="{7F387FB7-1815-47B3-8F2F-FD6504D8EBDF}"/>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 name="Oval 148">
                <a:extLst>
                  <a:ext uri="{FF2B5EF4-FFF2-40B4-BE49-F238E27FC236}">
                    <a16:creationId xmlns:a16="http://schemas.microsoft.com/office/drawing/2014/main" id="{059E0FAE-BED2-494C-A7AE-04238DBF7B34}"/>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 name="Oval 149">
                <a:extLst>
                  <a:ext uri="{FF2B5EF4-FFF2-40B4-BE49-F238E27FC236}">
                    <a16:creationId xmlns:a16="http://schemas.microsoft.com/office/drawing/2014/main" id="{2D69658F-8868-466E-8780-D264853898C0}"/>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 name="Oval 150">
                <a:extLst>
                  <a:ext uri="{FF2B5EF4-FFF2-40B4-BE49-F238E27FC236}">
                    <a16:creationId xmlns:a16="http://schemas.microsoft.com/office/drawing/2014/main" id="{5B1BDAAE-60C8-48AE-945F-CF4DC2F19A3B}"/>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 name="Oval 151">
                <a:extLst>
                  <a:ext uri="{FF2B5EF4-FFF2-40B4-BE49-F238E27FC236}">
                    <a16:creationId xmlns:a16="http://schemas.microsoft.com/office/drawing/2014/main" id="{C02703F1-1D60-4DC3-8AD5-38024CF2A77B}"/>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 name="Oval 152">
                <a:extLst>
                  <a:ext uri="{FF2B5EF4-FFF2-40B4-BE49-F238E27FC236}">
                    <a16:creationId xmlns:a16="http://schemas.microsoft.com/office/drawing/2014/main" id="{780DCD4E-F6B1-41E0-A9AA-F90673803453}"/>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4" name="Oval 153">
                <a:extLst>
                  <a:ext uri="{FF2B5EF4-FFF2-40B4-BE49-F238E27FC236}">
                    <a16:creationId xmlns:a16="http://schemas.microsoft.com/office/drawing/2014/main" id="{C61EE0A3-0BB1-494C-B9CA-84837AF90936}"/>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55" name="Straight Connector 154">
                <a:extLst>
                  <a:ext uri="{FF2B5EF4-FFF2-40B4-BE49-F238E27FC236}">
                    <a16:creationId xmlns:a16="http://schemas.microsoft.com/office/drawing/2014/main" id="{AFC69185-C355-4FAB-9B8D-C7F01E7C964B}"/>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83EA1D09-DCB8-41C9-A7A2-3A27ECE8F4BB}"/>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57" name="Oval 156">
                <a:extLst>
                  <a:ext uri="{FF2B5EF4-FFF2-40B4-BE49-F238E27FC236}">
                    <a16:creationId xmlns:a16="http://schemas.microsoft.com/office/drawing/2014/main" id="{F5E8DE28-96FC-4C61-8DB8-10D13C707725}"/>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87474DDD-16D8-42A8-A60E-FF99E18053CB}"/>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59" name="Straight Connector 158">
                <a:extLst>
                  <a:ext uri="{FF2B5EF4-FFF2-40B4-BE49-F238E27FC236}">
                    <a16:creationId xmlns:a16="http://schemas.microsoft.com/office/drawing/2014/main" id="{EC99E26A-75F1-45AF-A862-7954A81143FE}"/>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082E62D2-5CB4-4EE3-93A5-AAC65044FF90}"/>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61" name="Oval 160">
                <a:extLst>
                  <a:ext uri="{FF2B5EF4-FFF2-40B4-BE49-F238E27FC236}">
                    <a16:creationId xmlns:a16="http://schemas.microsoft.com/office/drawing/2014/main" id="{2743BB3C-2A1C-441D-9F66-DC3815EC0DD6}"/>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DBE086FA-F489-4A43-9C1C-CE11A296F221}"/>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28825704-D3E6-41A6-A163-F108B0CB7079}"/>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202" name="Group 201">
              <a:extLst>
                <a:ext uri="{FF2B5EF4-FFF2-40B4-BE49-F238E27FC236}">
                  <a16:creationId xmlns:a16="http://schemas.microsoft.com/office/drawing/2014/main" id="{CC853937-AE53-4EA6-850A-23CF26F354C8}"/>
                </a:ext>
              </a:extLst>
            </p:cNvPr>
            <p:cNvGrpSpPr/>
            <p:nvPr/>
          </p:nvGrpSpPr>
          <p:grpSpPr>
            <a:xfrm>
              <a:off x="1122778" y="4490628"/>
              <a:ext cx="544778" cy="799959"/>
              <a:chOff x="2323457" y="2794426"/>
              <a:chExt cx="664225" cy="975357"/>
            </a:xfrm>
          </p:grpSpPr>
          <p:cxnSp>
            <p:nvCxnSpPr>
              <p:cNvPr id="203" name="Straight Connector 202">
                <a:extLst>
                  <a:ext uri="{FF2B5EF4-FFF2-40B4-BE49-F238E27FC236}">
                    <a16:creationId xmlns:a16="http://schemas.microsoft.com/office/drawing/2014/main" id="{A2CBE8EE-2214-4C9A-ADB2-B081EB91F360}"/>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9B56EC97-6112-4351-B317-83995D8591F6}"/>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4C7982D-B7EC-49A0-BAAF-F1AEC2D1465A}"/>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901B10AB-8EE2-44B1-AC9D-C9968B0E0A26}"/>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0FA45F21-D4B2-4F9E-A297-C4082A798427}"/>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D64B21C-BF61-452D-81E4-078086AB994C}"/>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A33C9A7-7782-4195-9E8A-CD3360BB6FB4}"/>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6F22B94D-3C35-4B91-843D-2294E041B0D4}"/>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65DC88B1-532F-4DA5-9E70-182C3CE8DC80}"/>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C1BBCD77-C61D-4C12-B3D4-CD4197A2B8A7}"/>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4BCEC8B1-FF97-46CC-AFEC-DAEEA91BF560}"/>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188E134F-D31F-4438-9E46-3DE70EC51F99}"/>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C4420143-26A3-4D10-9976-8D6D4B3DB6DE}"/>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0D042F2A-FFEC-4DE9-9C25-FC69F05CCB19}"/>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17" name="Oval 216">
                <a:extLst>
                  <a:ext uri="{FF2B5EF4-FFF2-40B4-BE49-F238E27FC236}">
                    <a16:creationId xmlns:a16="http://schemas.microsoft.com/office/drawing/2014/main" id="{A6243385-921D-4E04-9EB0-DC354F63265D}"/>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8" name="Oval 217">
                <a:extLst>
                  <a:ext uri="{FF2B5EF4-FFF2-40B4-BE49-F238E27FC236}">
                    <a16:creationId xmlns:a16="http://schemas.microsoft.com/office/drawing/2014/main" id="{E9BD38B7-8B05-482F-B4D5-D13D44C91A70}"/>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9" name="Oval 218">
                <a:extLst>
                  <a:ext uri="{FF2B5EF4-FFF2-40B4-BE49-F238E27FC236}">
                    <a16:creationId xmlns:a16="http://schemas.microsoft.com/office/drawing/2014/main" id="{1D76CF15-FC04-46FB-B7A3-1578BDAD0DE1}"/>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0" name="Oval 219">
                <a:extLst>
                  <a:ext uri="{FF2B5EF4-FFF2-40B4-BE49-F238E27FC236}">
                    <a16:creationId xmlns:a16="http://schemas.microsoft.com/office/drawing/2014/main" id="{FC5EE8CB-117C-47E1-9C37-3102B3F7CD51}"/>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1" name="Oval 220">
                <a:extLst>
                  <a:ext uri="{FF2B5EF4-FFF2-40B4-BE49-F238E27FC236}">
                    <a16:creationId xmlns:a16="http://schemas.microsoft.com/office/drawing/2014/main" id="{6B2F4D92-52AB-4CBD-9858-11FE4FFE7EB3}"/>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C42D394E-C6F8-4BDE-868A-BA719EA59D83}"/>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53863F40-B396-4D2B-9B68-2DE34BD8FF38}"/>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00573EA5-2662-4D3B-9D44-200883FAF911}"/>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3F1C2C58-DB9E-4892-BB53-298D3F2D457E}"/>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DD891436-2F6B-4E69-892B-61E8F8A9403A}"/>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51A99077-8457-429B-B8C1-3ECD33C77AC0}"/>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4C762D35-7247-4F68-BAE9-671E952BF6F8}"/>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6FE19768-8D77-46BA-9CA4-CB1C34F75F90}"/>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85FFC0-6097-49A5-B39A-D288FFA05F9A}"/>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6F60989-6E49-489D-BE3B-6247ACE3A60B}"/>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32" name="Straight Connector 231">
                <a:extLst>
                  <a:ext uri="{FF2B5EF4-FFF2-40B4-BE49-F238E27FC236}">
                    <a16:creationId xmlns:a16="http://schemas.microsoft.com/office/drawing/2014/main" id="{209D391E-0A7D-4B2E-AF5C-433128679AD7}"/>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274AF2AD-7FFF-46DE-AEDA-17DFB3B8A92A}"/>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34" name="Oval 233">
                <a:extLst>
                  <a:ext uri="{FF2B5EF4-FFF2-40B4-BE49-F238E27FC236}">
                    <a16:creationId xmlns:a16="http://schemas.microsoft.com/office/drawing/2014/main" id="{34557727-8D32-44F7-B5D2-2BEFE6C1B1F4}"/>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20C5A0B3-9D2D-40A1-AB16-3052885D8724}"/>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36" name="Straight Connector 235">
                <a:extLst>
                  <a:ext uri="{FF2B5EF4-FFF2-40B4-BE49-F238E27FC236}">
                    <a16:creationId xmlns:a16="http://schemas.microsoft.com/office/drawing/2014/main" id="{71927273-4EA2-4DC9-8DBF-1C649696E319}"/>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49977207-7904-4FCA-8FD9-A7260E3DB56E}"/>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238" name="Oval 237">
                <a:extLst>
                  <a:ext uri="{FF2B5EF4-FFF2-40B4-BE49-F238E27FC236}">
                    <a16:creationId xmlns:a16="http://schemas.microsoft.com/office/drawing/2014/main" id="{275D25C8-3B2B-4AD1-916E-AF67453E8E34}"/>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174965B7-B87A-4DDB-9D66-DE2FFDB2C283}"/>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C4F2D98A-691D-486E-ADEA-77AD2A17AC12}"/>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280" name="Isosceles Triangle 279">
              <a:extLst>
                <a:ext uri="{FF2B5EF4-FFF2-40B4-BE49-F238E27FC236}">
                  <a16:creationId xmlns:a16="http://schemas.microsoft.com/office/drawing/2014/main" id="{9E0D9433-F171-485E-B201-BF5F357EBAA5}"/>
                </a:ext>
              </a:extLst>
            </p:cNvPr>
            <p:cNvSpPr/>
            <p:nvPr/>
          </p:nvSpPr>
          <p:spPr>
            <a:xfrm rot="10800000">
              <a:off x="979996" y="3951417"/>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Isosceles Triangle 280">
              <a:extLst>
                <a:ext uri="{FF2B5EF4-FFF2-40B4-BE49-F238E27FC236}">
                  <a16:creationId xmlns:a16="http://schemas.microsoft.com/office/drawing/2014/main" id="{8C141487-8113-4E46-99BE-440A464D8C9D}"/>
                </a:ext>
              </a:extLst>
            </p:cNvPr>
            <p:cNvSpPr/>
            <p:nvPr/>
          </p:nvSpPr>
          <p:spPr>
            <a:xfrm rot="10800000">
              <a:off x="4621502" y="3951417"/>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282" name="Straight Connector 281">
              <a:extLst>
                <a:ext uri="{FF2B5EF4-FFF2-40B4-BE49-F238E27FC236}">
                  <a16:creationId xmlns:a16="http://schemas.microsoft.com/office/drawing/2014/main" id="{60D99C8B-E536-4F25-8EF7-F8234FF08E29}"/>
                </a:ext>
              </a:extLst>
            </p:cNvPr>
            <p:cNvCxnSpPr>
              <a:cxnSpLocks/>
            </p:cNvCxnSpPr>
            <p:nvPr/>
          </p:nvCxnSpPr>
          <p:spPr>
            <a:xfrm>
              <a:off x="441387"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6472CD06-C8BA-49D6-9984-9C6A78036079}"/>
                </a:ext>
              </a:extLst>
            </p:cNvPr>
            <p:cNvCxnSpPr>
              <a:cxnSpLocks/>
            </p:cNvCxnSpPr>
            <p:nvPr/>
          </p:nvCxnSpPr>
          <p:spPr>
            <a:xfrm>
              <a:off x="1489995"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AC209E9A-EEE3-4036-A8EA-23BB562F3A02}"/>
                </a:ext>
              </a:extLst>
            </p:cNvPr>
            <p:cNvCxnSpPr>
              <a:cxnSpLocks/>
            </p:cNvCxnSpPr>
            <p:nvPr/>
          </p:nvCxnSpPr>
          <p:spPr>
            <a:xfrm>
              <a:off x="1292264" y="4334744"/>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0CF01BB9-28F0-4A96-B047-FD3A19D95738}"/>
                </a:ext>
              </a:extLst>
            </p:cNvPr>
            <p:cNvCxnSpPr>
              <a:cxnSpLocks/>
            </p:cNvCxnSpPr>
            <p:nvPr/>
          </p:nvCxnSpPr>
          <p:spPr>
            <a:xfrm>
              <a:off x="1292264" y="5316383"/>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287" name="Group 286">
              <a:extLst>
                <a:ext uri="{FF2B5EF4-FFF2-40B4-BE49-F238E27FC236}">
                  <a16:creationId xmlns:a16="http://schemas.microsoft.com/office/drawing/2014/main" id="{A91B1FE7-A716-46E4-B3B2-08DE24BBD40D}"/>
                </a:ext>
              </a:extLst>
            </p:cNvPr>
            <p:cNvGrpSpPr/>
            <p:nvPr/>
          </p:nvGrpSpPr>
          <p:grpSpPr>
            <a:xfrm>
              <a:off x="2960922" y="4490628"/>
              <a:ext cx="544778" cy="799959"/>
              <a:chOff x="2323457" y="2794426"/>
              <a:chExt cx="664225" cy="975357"/>
            </a:xfrm>
          </p:grpSpPr>
          <p:cxnSp>
            <p:nvCxnSpPr>
              <p:cNvPr id="288" name="Straight Connector 287">
                <a:extLst>
                  <a:ext uri="{FF2B5EF4-FFF2-40B4-BE49-F238E27FC236}">
                    <a16:creationId xmlns:a16="http://schemas.microsoft.com/office/drawing/2014/main" id="{691F87E5-5E19-43D6-BBE7-DB49AEDD5975}"/>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4DC1CDA8-D07E-4AAE-849B-7BF05D9C49A5}"/>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21B6C737-A775-455C-A0F9-922AFC6733AE}"/>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CF6FC3F5-F736-4FE7-B7FD-187CDE3E550F}"/>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1985BF7B-7BB5-4E0C-9FB3-961C7A8B51D9}"/>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2F4163F1-C83A-428D-BA3C-BA5478369C80}"/>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EADE341A-D6E6-400E-9A99-7F6727CA7686}"/>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3FE48F1E-3924-4150-B943-C0D82E9F2DD4}"/>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6AF7DFE-27FA-4396-B0BE-4289CDEFE31B}"/>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1D511BD-1264-441D-970D-E6608784C3A4}"/>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C49FF0F0-1F0E-468B-9C30-D2876553627A}"/>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BDDE5C46-0503-4B4E-9C8A-755DABA7B097}"/>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D3E7E53-8F7E-40B3-9551-CCC295F84C85}"/>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228E8796-B0B1-46E6-819C-70F7BF2A644F}"/>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2" name="Oval 301">
                <a:extLst>
                  <a:ext uri="{FF2B5EF4-FFF2-40B4-BE49-F238E27FC236}">
                    <a16:creationId xmlns:a16="http://schemas.microsoft.com/office/drawing/2014/main" id="{32E8C135-5904-4F74-A779-E31736189D25}"/>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D49B7517-EAB0-49FA-BF78-ED6220C9A7EC}"/>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88372F74-F8E7-40DD-AB0D-AF14AE27EA0B}"/>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AD4C6BA8-11DE-488B-95A8-5C95846FCE8D}"/>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F77C7111-C5D7-499B-8FA0-A0777FF8D51B}"/>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876EF056-15EE-4788-B19F-5819A61C458F}"/>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2E64EC19-115C-4981-A95A-A4F53B9221E1}"/>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953804EB-6443-49C3-837B-29C555D1AC4C}"/>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DD9C2F52-E050-4E43-8CA4-3DA16D89FCA2}"/>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D3009E99-F67F-4BEE-AAE7-9CF8BD81360C}"/>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D9ABBC3B-1462-4499-BF86-5DE39E3A4E35}"/>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5BF1AC73-B8ED-478E-AA5C-A968B9D548BD}"/>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04D4BA52-F467-44E8-AFA4-717E3F674013}"/>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AF8F3838-986B-4E6C-BA4B-8CE9B55D68CB}"/>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8E5542CA-FB92-408E-9079-150878542057}"/>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17" name="Straight Connector 316">
                <a:extLst>
                  <a:ext uri="{FF2B5EF4-FFF2-40B4-BE49-F238E27FC236}">
                    <a16:creationId xmlns:a16="http://schemas.microsoft.com/office/drawing/2014/main" id="{4B137187-77FA-45C0-B747-67E0B88CB007}"/>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id="{B9B05DEC-D2D5-4B88-B1D9-C2E1B08B0CF7}"/>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19" name="Oval 318">
                <a:extLst>
                  <a:ext uri="{FF2B5EF4-FFF2-40B4-BE49-F238E27FC236}">
                    <a16:creationId xmlns:a16="http://schemas.microsoft.com/office/drawing/2014/main" id="{1C4865DB-5151-496B-B536-3970DAEFFA58}"/>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68402054-17A8-4F95-93F9-9EE3A926DAF0}"/>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1" name="Straight Connector 320">
                <a:extLst>
                  <a:ext uri="{FF2B5EF4-FFF2-40B4-BE49-F238E27FC236}">
                    <a16:creationId xmlns:a16="http://schemas.microsoft.com/office/drawing/2014/main" id="{43E2FBD2-C9FE-41DA-BC8A-68CD657FB53D}"/>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0996511E-F15C-48CB-8282-3481E84BB233}"/>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FDEB6772-5260-4F81-BA03-B39A9FED4855}"/>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4" name="Oval 323">
                <a:extLst>
                  <a:ext uri="{FF2B5EF4-FFF2-40B4-BE49-F238E27FC236}">
                    <a16:creationId xmlns:a16="http://schemas.microsoft.com/office/drawing/2014/main" id="{51537D99-43CC-4193-89B6-E222EF93B4C2}"/>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5" name="Oval 324">
                <a:extLst>
                  <a:ext uri="{FF2B5EF4-FFF2-40B4-BE49-F238E27FC236}">
                    <a16:creationId xmlns:a16="http://schemas.microsoft.com/office/drawing/2014/main" id="{D5CA650F-6A12-41ED-AEDD-3D1CC3F3F1FF}"/>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cxnSp>
          <p:nvCxnSpPr>
            <p:cNvPr id="326" name="Straight Connector 325">
              <a:extLst>
                <a:ext uri="{FF2B5EF4-FFF2-40B4-BE49-F238E27FC236}">
                  <a16:creationId xmlns:a16="http://schemas.microsoft.com/office/drawing/2014/main" id="{3E345FC1-A8B0-4848-B3D3-321506167DC3}"/>
                </a:ext>
              </a:extLst>
            </p:cNvPr>
            <p:cNvCxnSpPr>
              <a:cxnSpLocks/>
            </p:cNvCxnSpPr>
            <p:nvPr/>
          </p:nvCxnSpPr>
          <p:spPr>
            <a:xfrm>
              <a:off x="2279531"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0961B5A2-C270-40C4-B4AC-CFC50DC7C53B}"/>
                </a:ext>
              </a:extLst>
            </p:cNvPr>
            <p:cNvCxnSpPr>
              <a:cxnSpLocks/>
            </p:cNvCxnSpPr>
            <p:nvPr/>
          </p:nvCxnSpPr>
          <p:spPr>
            <a:xfrm>
              <a:off x="3328139"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46A1DCE-28BA-451B-AD5C-45A72D1E0A43}"/>
                </a:ext>
              </a:extLst>
            </p:cNvPr>
            <p:cNvCxnSpPr>
              <a:cxnSpLocks/>
            </p:cNvCxnSpPr>
            <p:nvPr/>
          </p:nvCxnSpPr>
          <p:spPr>
            <a:xfrm>
              <a:off x="3130408" y="4334744"/>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6CB5F5A6-F5F9-4F36-86AB-248563634512}"/>
                </a:ext>
              </a:extLst>
            </p:cNvPr>
            <p:cNvCxnSpPr>
              <a:cxnSpLocks/>
            </p:cNvCxnSpPr>
            <p:nvPr/>
          </p:nvCxnSpPr>
          <p:spPr>
            <a:xfrm>
              <a:off x="3130408" y="5316383"/>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30" name="Group 329">
              <a:extLst>
                <a:ext uri="{FF2B5EF4-FFF2-40B4-BE49-F238E27FC236}">
                  <a16:creationId xmlns:a16="http://schemas.microsoft.com/office/drawing/2014/main" id="{079A8F8D-7B4C-4F6C-B1A7-3F76238A580A}"/>
                </a:ext>
              </a:extLst>
            </p:cNvPr>
            <p:cNvGrpSpPr/>
            <p:nvPr/>
          </p:nvGrpSpPr>
          <p:grpSpPr>
            <a:xfrm>
              <a:off x="4792780" y="4490628"/>
              <a:ext cx="544778" cy="799959"/>
              <a:chOff x="2323457" y="2794426"/>
              <a:chExt cx="664225" cy="975357"/>
            </a:xfrm>
          </p:grpSpPr>
          <p:cxnSp>
            <p:nvCxnSpPr>
              <p:cNvPr id="331" name="Straight Connector 330">
                <a:extLst>
                  <a:ext uri="{FF2B5EF4-FFF2-40B4-BE49-F238E27FC236}">
                    <a16:creationId xmlns:a16="http://schemas.microsoft.com/office/drawing/2014/main" id="{313CD523-34D9-4B89-BB51-22098C4D5572}"/>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84A7DF38-26E0-492D-B5A0-95DF5EEECB4B}"/>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2023CDF0-0663-45A7-A258-6E20D1A9496A}"/>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FDB89F22-C663-4E99-939B-8DF511BBA43D}"/>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BD0D992C-E381-4E49-A992-CC16E0F6919B}"/>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DD70852C-8B29-4372-9AD2-DE6DF5EDFDBE}"/>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D8BAC6DC-930F-42D5-AA28-F5BC74B759EB}"/>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2D8210FA-6B02-4F40-90A2-EF85229CB1DD}"/>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6873F5CD-CD69-4E23-ABE4-DA9E10448651}"/>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DDC838D1-6085-45A8-9565-368730539565}"/>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C127FDBE-477D-4DA3-B752-BB8640C16C35}"/>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F272E637-B141-467D-9DE3-96ED00D05763}"/>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BEB2060F-8063-4A6B-B6DA-343D61850708}"/>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65355B39-B89F-461F-A8F0-8F99001B9415}"/>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5" name="Oval 344">
                <a:extLst>
                  <a:ext uri="{FF2B5EF4-FFF2-40B4-BE49-F238E27FC236}">
                    <a16:creationId xmlns:a16="http://schemas.microsoft.com/office/drawing/2014/main" id="{6A696245-3C2B-43F4-84C7-3202B0A52795}"/>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F9884FFF-FBA5-49CB-B0F2-AA18BA53904E}"/>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080C4A64-D20C-46B2-88F3-2FED70F97FA3}"/>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73D26429-A808-417F-906A-AC421201ED46}"/>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E9F84649-C1B6-4260-A8AE-A6D407AC60DC}"/>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08095FFE-6A91-49F0-8042-3F89EC2574D7}"/>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373BA928-D0B1-46B1-A1A1-45B6D929560F}"/>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5C544468-C0E3-43F6-9AAB-982E70849B5A}"/>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CBB3C343-3C23-4636-A5B9-46AC658A5B96}"/>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F9D19065-FCB8-48C5-97E3-38712D3ECDD6}"/>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C0E80452-7BB9-4183-9F85-50CE78663AEC}"/>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36AF6E9F-63B9-4305-BC27-CD9B8D0F5760}"/>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15DE1D6E-8385-4F78-B44A-7F8D43460082}"/>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8C4A46B1-22E4-45C5-9834-24C3A0BB591D}"/>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341F444B-5480-4AC4-B227-A08204B06FD6}"/>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0" name="Straight Connector 359">
                <a:extLst>
                  <a:ext uri="{FF2B5EF4-FFF2-40B4-BE49-F238E27FC236}">
                    <a16:creationId xmlns:a16="http://schemas.microsoft.com/office/drawing/2014/main" id="{271B011A-9751-4932-BE4F-22B80FB2AE88}"/>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17F84BAC-9EBF-447C-8AAC-8944CECD21E8}"/>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2" name="Oval 361">
                <a:extLst>
                  <a:ext uri="{FF2B5EF4-FFF2-40B4-BE49-F238E27FC236}">
                    <a16:creationId xmlns:a16="http://schemas.microsoft.com/office/drawing/2014/main" id="{AA93789B-6C3E-4B93-9D5E-ABAFC82FD5B2}"/>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3" name="Oval 362">
                <a:extLst>
                  <a:ext uri="{FF2B5EF4-FFF2-40B4-BE49-F238E27FC236}">
                    <a16:creationId xmlns:a16="http://schemas.microsoft.com/office/drawing/2014/main" id="{0EC78A74-AE6B-4D4E-9317-446FA910578B}"/>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4" name="Straight Connector 363">
                <a:extLst>
                  <a:ext uri="{FF2B5EF4-FFF2-40B4-BE49-F238E27FC236}">
                    <a16:creationId xmlns:a16="http://schemas.microsoft.com/office/drawing/2014/main" id="{80E2CD62-8E51-4135-8306-619D27D64142}"/>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4E302A7D-0FF8-41E4-A408-B40936CC8405}"/>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6" name="Oval 365">
                <a:extLst>
                  <a:ext uri="{FF2B5EF4-FFF2-40B4-BE49-F238E27FC236}">
                    <a16:creationId xmlns:a16="http://schemas.microsoft.com/office/drawing/2014/main" id="{12D4E5D9-A8FF-43BC-A942-1C52A48A18D2}"/>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7" name="Oval 366">
                <a:extLst>
                  <a:ext uri="{FF2B5EF4-FFF2-40B4-BE49-F238E27FC236}">
                    <a16:creationId xmlns:a16="http://schemas.microsoft.com/office/drawing/2014/main" id="{C409C7A6-9C55-4549-9E1C-C845D1ADE3CF}"/>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8" name="Oval 367">
                <a:extLst>
                  <a:ext uri="{FF2B5EF4-FFF2-40B4-BE49-F238E27FC236}">
                    <a16:creationId xmlns:a16="http://schemas.microsoft.com/office/drawing/2014/main" id="{308F7596-A099-471E-B536-EABC60667E79}"/>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cxnSp>
          <p:nvCxnSpPr>
            <p:cNvPr id="369" name="Straight Connector 368">
              <a:extLst>
                <a:ext uri="{FF2B5EF4-FFF2-40B4-BE49-F238E27FC236}">
                  <a16:creationId xmlns:a16="http://schemas.microsoft.com/office/drawing/2014/main" id="{2DDF1B48-EF2F-40EB-BB35-3359F587FDDA}"/>
                </a:ext>
              </a:extLst>
            </p:cNvPr>
            <p:cNvCxnSpPr>
              <a:cxnSpLocks/>
            </p:cNvCxnSpPr>
            <p:nvPr/>
          </p:nvCxnSpPr>
          <p:spPr>
            <a:xfrm>
              <a:off x="4111389"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0D02E6D1-9B01-4E3D-9791-4854ECC8FA29}"/>
                </a:ext>
              </a:extLst>
            </p:cNvPr>
            <p:cNvCxnSpPr>
              <a:cxnSpLocks/>
            </p:cNvCxnSpPr>
            <p:nvPr/>
          </p:nvCxnSpPr>
          <p:spPr>
            <a:xfrm>
              <a:off x="5159997"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11B7D099-7E2B-4987-BF5D-9410B4F46F8D}"/>
                </a:ext>
              </a:extLst>
            </p:cNvPr>
            <p:cNvCxnSpPr>
              <a:cxnSpLocks/>
            </p:cNvCxnSpPr>
            <p:nvPr/>
          </p:nvCxnSpPr>
          <p:spPr>
            <a:xfrm>
              <a:off x="4962266" y="4334744"/>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AA323C9D-7031-4F95-AAC8-53C9812C7F90}"/>
                </a:ext>
              </a:extLst>
            </p:cNvPr>
            <p:cNvCxnSpPr>
              <a:cxnSpLocks/>
            </p:cNvCxnSpPr>
            <p:nvPr/>
          </p:nvCxnSpPr>
          <p:spPr>
            <a:xfrm>
              <a:off x="4962266" y="5316383"/>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373" name="Isosceles Triangle 372">
            <a:extLst>
              <a:ext uri="{FF2B5EF4-FFF2-40B4-BE49-F238E27FC236}">
                <a16:creationId xmlns:a16="http://schemas.microsoft.com/office/drawing/2014/main" id="{9EA1E0A7-3B41-42D5-8793-C79E0D523159}"/>
              </a:ext>
            </a:extLst>
          </p:cNvPr>
          <p:cNvSpPr/>
          <p:nvPr/>
        </p:nvSpPr>
        <p:spPr>
          <a:xfrm rot="5400000">
            <a:off x="397869" y="6173495"/>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74" name="TextBox 373">
            <a:extLst>
              <a:ext uri="{FF2B5EF4-FFF2-40B4-BE49-F238E27FC236}">
                <a16:creationId xmlns:a16="http://schemas.microsoft.com/office/drawing/2014/main" id="{BBA8AB93-6835-46A5-A6F3-44837EA76ED3}"/>
              </a:ext>
            </a:extLst>
          </p:cNvPr>
          <p:cNvSpPr txBox="1"/>
          <p:nvPr/>
        </p:nvSpPr>
        <p:spPr>
          <a:xfrm>
            <a:off x="285123" y="6045331"/>
            <a:ext cx="5424975" cy="288337"/>
          </a:xfrm>
          <a:prstGeom prst="rect">
            <a:avLst/>
          </a:prstGeom>
          <a:noFill/>
        </p:spPr>
        <p:txBody>
          <a:bodyPr wrap="square" lIns="0" tIns="0" rIns="0" bIns="0" rtlCol="0" anchor="t">
            <a:noAutofit/>
          </a:bodyPr>
          <a:lstStyle/>
          <a:p>
            <a:pPr marL="358775"/>
            <a:r>
              <a:rPr lang="en-GB" sz="1600" dirty="0">
                <a:solidFill>
                  <a:schemeClr val="accent5"/>
                </a:solidFill>
                <a:latin typeface="Bahnschrift Light" panose="020B0502040204020203" pitchFamily="34" charset="0"/>
              </a:rPr>
              <a:t>Normalization proved to be the single most effective data improvement</a:t>
            </a:r>
          </a:p>
        </p:txBody>
      </p:sp>
    </p:spTree>
    <p:extLst>
      <p:ext uri="{BB962C8B-B14F-4D97-AF65-F5344CB8AC3E}">
        <p14:creationId xmlns:p14="http://schemas.microsoft.com/office/powerpoint/2010/main" val="366793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DB311-7D5C-4C09-AE68-568FBDFD5CF5}"/>
              </a:ext>
            </a:extLst>
          </p:cNvPr>
          <p:cNvSpPr>
            <a:spLocks noGrp="1"/>
          </p:cNvSpPr>
          <p:nvPr>
            <p:ph type="title"/>
          </p:nvPr>
        </p:nvSpPr>
        <p:spPr/>
        <p:txBody>
          <a:bodyPr>
            <a:normAutofit fontScale="90000"/>
          </a:bodyPr>
          <a:lstStyle/>
          <a:p>
            <a:r>
              <a:rPr lang="de-CH" dirty="0"/>
              <a:t>Model </a:t>
            </a:r>
            <a:r>
              <a:rPr lang="de-CH" dirty="0" err="1"/>
              <a:t>Selection</a:t>
            </a:r>
            <a:endParaRPr lang="de-CH" dirty="0"/>
          </a:p>
        </p:txBody>
      </p:sp>
      <p:sp>
        <p:nvSpPr>
          <p:cNvPr id="5" name="Slide Number Placeholder 4">
            <a:extLst>
              <a:ext uri="{FF2B5EF4-FFF2-40B4-BE49-F238E27FC236}">
                <a16:creationId xmlns:a16="http://schemas.microsoft.com/office/drawing/2014/main" id="{1B80C609-4639-41BB-89A2-958F124C6B9B}"/>
              </a:ext>
            </a:extLst>
          </p:cNvPr>
          <p:cNvSpPr>
            <a:spLocks noGrp="1"/>
          </p:cNvSpPr>
          <p:nvPr>
            <p:ph type="sldNum" sz="quarter" idx="12"/>
          </p:nvPr>
        </p:nvSpPr>
        <p:spPr/>
        <p:txBody>
          <a:bodyPr/>
          <a:lstStyle/>
          <a:p>
            <a:fld id="{0D3FE423-99AA-8A44-92E3-1EA415DCE0E9}" type="slidenum">
              <a:rPr lang="en-US" smtClean="0"/>
              <a:pPr/>
              <a:t>22</a:t>
            </a:fld>
            <a:endParaRPr lang="en-US" dirty="0"/>
          </a:p>
        </p:txBody>
      </p:sp>
      <p:sp>
        <p:nvSpPr>
          <p:cNvPr id="7" name="Content Placeholder 4">
            <a:extLst>
              <a:ext uri="{FF2B5EF4-FFF2-40B4-BE49-F238E27FC236}">
                <a16:creationId xmlns:a16="http://schemas.microsoft.com/office/drawing/2014/main" id="{A2E473D1-74E4-4B60-8CC8-98CA20E23F93}"/>
              </a:ext>
            </a:extLst>
          </p:cNvPr>
          <p:cNvSpPr txBox="1">
            <a:spLocks/>
          </p:cNvSpPr>
          <p:nvPr/>
        </p:nvSpPr>
        <p:spPr>
          <a:xfrm>
            <a:off x="335280" y="1006250"/>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1</a:t>
            </a:r>
          </a:p>
        </p:txBody>
      </p:sp>
      <p:sp>
        <p:nvSpPr>
          <p:cNvPr id="9" name="Content Placeholder 4">
            <a:extLst>
              <a:ext uri="{FF2B5EF4-FFF2-40B4-BE49-F238E27FC236}">
                <a16:creationId xmlns:a16="http://schemas.microsoft.com/office/drawing/2014/main" id="{B59B1230-915B-48F0-84E5-E97973323744}"/>
              </a:ext>
            </a:extLst>
          </p:cNvPr>
          <p:cNvSpPr txBox="1">
            <a:spLocks/>
          </p:cNvSpPr>
          <p:nvPr/>
        </p:nvSpPr>
        <p:spPr>
          <a:xfrm>
            <a:off x="348991" y="2313743"/>
            <a:ext cx="288000" cy="288000"/>
          </a:xfrm>
          <a:prstGeom prst="rect">
            <a:avLst/>
          </a:prstGeom>
          <a:solidFill>
            <a:schemeClr val="accent2">
              <a:lumMod val="60000"/>
              <a:lumOff val="4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2</a:t>
            </a:r>
          </a:p>
        </p:txBody>
      </p:sp>
      <p:sp>
        <p:nvSpPr>
          <p:cNvPr id="11" name="Content Placeholder 4">
            <a:extLst>
              <a:ext uri="{FF2B5EF4-FFF2-40B4-BE49-F238E27FC236}">
                <a16:creationId xmlns:a16="http://schemas.microsoft.com/office/drawing/2014/main" id="{0713FAA8-8F10-4590-8240-007FBB1C55AB}"/>
              </a:ext>
            </a:extLst>
          </p:cNvPr>
          <p:cNvSpPr txBox="1">
            <a:spLocks/>
          </p:cNvSpPr>
          <p:nvPr/>
        </p:nvSpPr>
        <p:spPr>
          <a:xfrm>
            <a:off x="335279" y="3630097"/>
            <a:ext cx="288000" cy="288000"/>
          </a:xfrm>
          <a:prstGeom prst="rect">
            <a:avLst/>
          </a:prstGeom>
          <a:solidFill>
            <a:schemeClr val="accent2">
              <a:lumMod val="40000"/>
              <a:lumOff val="6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3</a:t>
            </a:r>
          </a:p>
        </p:txBody>
      </p:sp>
      <p:cxnSp>
        <p:nvCxnSpPr>
          <p:cNvPr id="12" name="Straight Connector 11">
            <a:extLst>
              <a:ext uri="{FF2B5EF4-FFF2-40B4-BE49-F238E27FC236}">
                <a16:creationId xmlns:a16="http://schemas.microsoft.com/office/drawing/2014/main" id="{F58BE319-25A0-4C0E-B432-727DFF299ACF}"/>
              </a:ext>
            </a:extLst>
          </p:cNvPr>
          <p:cNvCxnSpPr>
            <a:cxnSpLocks/>
          </p:cNvCxnSpPr>
          <p:nvPr/>
        </p:nvCxnSpPr>
        <p:spPr>
          <a:xfrm rot="5400000">
            <a:off x="1814181" y="1459736"/>
            <a:ext cx="936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81BAD3-5AD5-4910-9735-DF4D4008CC4E}"/>
              </a:ext>
            </a:extLst>
          </p:cNvPr>
          <p:cNvCxnSpPr>
            <a:cxnSpLocks/>
          </p:cNvCxnSpPr>
          <p:nvPr/>
        </p:nvCxnSpPr>
        <p:spPr>
          <a:xfrm rot="5400000">
            <a:off x="1814181" y="2767229"/>
            <a:ext cx="936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C2E615-36E3-41D6-9328-B7BDE4825E55}"/>
              </a:ext>
            </a:extLst>
          </p:cNvPr>
          <p:cNvCxnSpPr>
            <a:cxnSpLocks/>
          </p:cNvCxnSpPr>
          <p:nvPr/>
        </p:nvCxnSpPr>
        <p:spPr>
          <a:xfrm>
            <a:off x="2282181" y="3615583"/>
            <a:ext cx="0" cy="936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3507B61-EDCF-4E10-B582-D79AF8B08DFD}"/>
              </a:ext>
            </a:extLst>
          </p:cNvPr>
          <p:cNvSpPr txBox="1"/>
          <p:nvPr/>
        </p:nvSpPr>
        <p:spPr>
          <a:xfrm>
            <a:off x="787359" y="962708"/>
            <a:ext cx="1428284" cy="78218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Random Forest</a:t>
            </a:r>
          </a:p>
        </p:txBody>
      </p:sp>
      <p:sp>
        <p:nvSpPr>
          <p:cNvPr id="16" name="TextBox 15">
            <a:extLst>
              <a:ext uri="{FF2B5EF4-FFF2-40B4-BE49-F238E27FC236}">
                <a16:creationId xmlns:a16="http://schemas.microsoft.com/office/drawing/2014/main" id="{841BC1B3-E540-410F-A7AD-F55E8479E8A7}"/>
              </a:ext>
            </a:extLst>
          </p:cNvPr>
          <p:cNvSpPr txBox="1"/>
          <p:nvPr/>
        </p:nvSpPr>
        <p:spPr>
          <a:xfrm>
            <a:off x="787359" y="2270201"/>
            <a:ext cx="1428284" cy="78218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Support Vector Machine</a:t>
            </a:r>
          </a:p>
        </p:txBody>
      </p:sp>
      <p:sp>
        <p:nvSpPr>
          <p:cNvPr id="17" name="TextBox 16">
            <a:extLst>
              <a:ext uri="{FF2B5EF4-FFF2-40B4-BE49-F238E27FC236}">
                <a16:creationId xmlns:a16="http://schemas.microsoft.com/office/drawing/2014/main" id="{CB9F265C-093C-4BAD-893D-ECE6244A7983}"/>
              </a:ext>
            </a:extLst>
          </p:cNvPr>
          <p:cNvSpPr txBox="1"/>
          <p:nvPr/>
        </p:nvSpPr>
        <p:spPr>
          <a:xfrm>
            <a:off x="787359" y="3586555"/>
            <a:ext cx="1428284" cy="78218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Long Short-Term Memory (LSTM)</a:t>
            </a:r>
          </a:p>
        </p:txBody>
      </p:sp>
      <p:sp>
        <p:nvSpPr>
          <p:cNvPr id="22" name="TextBox 21">
            <a:extLst>
              <a:ext uri="{FF2B5EF4-FFF2-40B4-BE49-F238E27FC236}">
                <a16:creationId xmlns:a16="http://schemas.microsoft.com/office/drawing/2014/main" id="{7F8228E3-9521-455C-8090-2F36C6F65F05}"/>
              </a:ext>
            </a:extLst>
          </p:cNvPr>
          <p:cNvSpPr txBox="1"/>
          <p:nvPr/>
        </p:nvSpPr>
        <p:spPr>
          <a:xfrm>
            <a:off x="2348718" y="991736"/>
            <a:ext cx="7046237"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Usually robust, generalize well and do not need a lot of hyperparameter tuning. </a:t>
            </a:r>
          </a:p>
          <a:p>
            <a:r>
              <a:rPr lang="en-GB" sz="1600" dirty="0">
                <a:solidFill>
                  <a:schemeClr val="accent5"/>
                </a:solidFill>
                <a:latin typeface="Bahnschrift Light" panose="020B0502040204020203" pitchFamily="34" charset="0"/>
              </a:rPr>
              <a:t>Candidate for baseline classifier</a:t>
            </a:r>
          </a:p>
        </p:txBody>
      </p:sp>
      <p:sp>
        <p:nvSpPr>
          <p:cNvPr id="23" name="TextBox 22">
            <a:extLst>
              <a:ext uri="{FF2B5EF4-FFF2-40B4-BE49-F238E27FC236}">
                <a16:creationId xmlns:a16="http://schemas.microsoft.com/office/drawing/2014/main" id="{53615BF8-EC53-43BA-A94C-F324C8ABA7E8}"/>
              </a:ext>
            </a:extLst>
          </p:cNvPr>
          <p:cNvSpPr txBox="1"/>
          <p:nvPr/>
        </p:nvSpPr>
        <p:spPr>
          <a:xfrm>
            <a:off x="2348718" y="2270201"/>
            <a:ext cx="7046237"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Known to work well for classification tasks when there is not a lot of data</a:t>
            </a:r>
          </a:p>
        </p:txBody>
      </p:sp>
      <p:sp>
        <p:nvSpPr>
          <p:cNvPr id="24" name="TextBox 23">
            <a:extLst>
              <a:ext uri="{FF2B5EF4-FFF2-40B4-BE49-F238E27FC236}">
                <a16:creationId xmlns:a16="http://schemas.microsoft.com/office/drawing/2014/main" id="{A1D7BF1B-CC12-4DAD-88B3-72157FAB301D}"/>
              </a:ext>
            </a:extLst>
          </p:cNvPr>
          <p:cNvSpPr txBox="1"/>
          <p:nvPr/>
        </p:nvSpPr>
        <p:spPr>
          <a:xfrm>
            <a:off x="2348718" y="3586555"/>
            <a:ext cx="7046237" cy="965028"/>
          </a:xfrm>
          <a:prstGeom prst="rect">
            <a:avLst/>
          </a:prstGeom>
          <a:noFill/>
        </p:spPr>
        <p:txBody>
          <a:bodyPr wrap="square" lIns="0" tIns="0" rIns="0" bIns="0" rtlCol="0" anchor="t">
            <a:noAutofit/>
          </a:bodyPr>
          <a:lstStyle/>
          <a:p>
            <a:r>
              <a:rPr lang="de-DE" sz="1600" dirty="0">
                <a:solidFill>
                  <a:schemeClr val="accent5"/>
                </a:solidFill>
                <a:latin typeface="Bahnschrift Light" panose="020B0502040204020203" pitchFamily="34" charset="0"/>
              </a:rPr>
              <a:t>Type </a:t>
            </a:r>
            <a:r>
              <a:rPr lang="en-US" sz="1600" dirty="0">
                <a:solidFill>
                  <a:schemeClr val="accent5"/>
                </a:solidFill>
                <a:latin typeface="Bahnschrift Light" panose="020B0502040204020203" pitchFamily="34" charset="0"/>
              </a:rPr>
              <a:t>of recurrent neural ne</a:t>
            </a:r>
            <a:r>
              <a:rPr lang="de-DE" sz="1600" dirty="0">
                <a:solidFill>
                  <a:schemeClr val="accent5"/>
                </a:solidFill>
                <a:latin typeface="Bahnschrift Light" panose="020B0502040204020203" pitchFamily="34" charset="0"/>
              </a:rPr>
              <a:t>twork (RNN) </a:t>
            </a:r>
            <a:r>
              <a:rPr lang="en-US" sz="1600" dirty="0">
                <a:solidFill>
                  <a:schemeClr val="accent5"/>
                </a:solidFill>
                <a:latin typeface="Bahnschrift Light" panose="020B0502040204020203" pitchFamily="34" charset="0"/>
              </a:rPr>
              <a:t>that</a:t>
            </a:r>
            <a:r>
              <a:rPr lang="de-DE" sz="1600" dirty="0">
                <a:solidFill>
                  <a:schemeClr val="accent5"/>
                </a:solidFill>
                <a:latin typeface="Bahnschrift Light" panose="020B0502040204020203" pitchFamily="34" charset="0"/>
              </a:rPr>
              <a:t> can store past information</a:t>
            </a:r>
            <a:endParaRPr lang="en-GB" sz="1600" dirty="0">
              <a:solidFill>
                <a:schemeClr val="accent5"/>
              </a:solidFill>
              <a:latin typeface="Bahnschrift Light" panose="020B0502040204020203" pitchFamily="34" charset="0"/>
            </a:endParaRPr>
          </a:p>
          <a:p>
            <a:endParaRPr lang="en-GB" sz="1600" dirty="0">
              <a:solidFill>
                <a:schemeClr val="accent5"/>
              </a:solidFill>
              <a:latin typeface="Bahnschrift Light" panose="020B0502040204020203" pitchFamily="34" charset="0"/>
            </a:endParaRPr>
          </a:p>
          <a:p>
            <a:r>
              <a:rPr lang="en-GB" sz="1600" dirty="0">
                <a:solidFill>
                  <a:schemeClr val="accent5"/>
                </a:solidFill>
                <a:latin typeface="Bahnschrift Light" panose="020B0502040204020203" pitchFamily="34" charset="0"/>
              </a:rPr>
              <a:t>Suited for sequence classification</a:t>
            </a:r>
          </a:p>
        </p:txBody>
      </p:sp>
      <p:sp>
        <p:nvSpPr>
          <p:cNvPr id="30" name="TextBox 29">
            <a:extLst>
              <a:ext uri="{FF2B5EF4-FFF2-40B4-BE49-F238E27FC236}">
                <a16:creationId xmlns:a16="http://schemas.microsoft.com/office/drawing/2014/main" id="{291F9463-F240-4A97-AABD-48F7BFABB202}"/>
              </a:ext>
            </a:extLst>
          </p:cNvPr>
          <p:cNvSpPr txBox="1"/>
          <p:nvPr/>
        </p:nvSpPr>
        <p:spPr>
          <a:xfrm>
            <a:off x="9786062" y="962708"/>
            <a:ext cx="1910892"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Test Accuracy: 0.95</a:t>
            </a:r>
          </a:p>
        </p:txBody>
      </p:sp>
      <p:sp>
        <p:nvSpPr>
          <p:cNvPr id="31" name="TextBox 30">
            <a:extLst>
              <a:ext uri="{FF2B5EF4-FFF2-40B4-BE49-F238E27FC236}">
                <a16:creationId xmlns:a16="http://schemas.microsoft.com/office/drawing/2014/main" id="{25A721C8-5B0E-4167-B024-B5DE6DFB1838}"/>
              </a:ext>
            </a:extLst>
          </p:cNvPr>
          <p:cNvSpPr txBox="1"/>
          <p:nvPr/>
        </p:nvSpPr>
        <p:spPr>
          <a:xfrm>
            <a:off x="9786062" y="2270201"/>
            <a:ext cx="1910892"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Test Accuracy: 0.93</a:t>
            </a:r>
          </a:p>
        </p:txBody>
      </p:sp>
      <p:sp>
        <p:nvSpPr>
          <p:cNvPr id="32" name="TextBox 31">
            <a:extLst>
              <a:ext uri="{FF2B5EF4-FFF2-40B4-BE49-F238E27FC236}">
                <a16:creationId xmlns:a16="http://schemas.microsoft.com/office/drawing/2014/main" id="{769370B8-DE39-4024-9963-A6AD80ED0D80}"/>
              </a:ext>
            </a:extLst>
          </p:cNvPr>
          <p:cNvSpPr txBox="1"/>
          <p:nvPr/>
        </p:nvSpPr>
        <p:spPr>
          <a:xfrm>
            <a:off x="9786062" y="3586555"/>
            <a:ext cx="1910892" cy="331542"/>
          </a:xfrm>
          <a:prstGeom prst="rect">
            <a:avLst/>
          </a:prstGeom>
          <a:noFill/>
        </p:spPr>
        <p:txBody>
          <a:bodyPr wrap="square" lIns="0" tIns="0" rIns="0" bIns="0" rtlCol="0" anchor="t">
            <a:noAutofit/>
          </a:bodyPr>
          <a:lstStyle/>
          <a:p>
            <a:r>
              <a:rPr lang="en-US" sz="1600" dirty="0">
                <a:solidFill>
                  <a:schemeClr val="accent5"/>
                </a:solidFill>
                <a:latin typeface="Bahnschrift Light" panose="020B0502040204020203" pitchFamily="34" charset="0"/>
              </a:rPr>
              <a:t>Test Accuracy: 0.97</a:t>
            </a:r>
          </a:p>
        </p:txBody>
      </p:sp>
      <p:sp>
        <p:nvSpPr>
          <p:cNvPr id="34" name="Isosceles Triangle 33">
            <a:extLst>
              <a:ext uri="{FF2B5EF4-FFF2-40B4-BE49-F238E27FC236}">
                <a16:creationId xmlns:a16="http://schemas.microsoft.com/office/drawing/2014/main" id="{414B6157-65A1-4E0E-A412-E23DF0910757}"/>
              </a:ext>
            </a:extLst>
          </p:cNvPr>
          <p:cNvSpPr/>
          <p:nvPr/>
        </p:nvSpPr>
        <p:spPr>
          <a:xfrm rot="5400000">
            <a:off x="2257441" y="5522446"/>
            <a:ext cx="464132" cy="19267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 name="TextBox 34">
            <a:extLst>
              <a:ext uri="{FF2B5EF4-FFF2-40B4-BE49-F238E27FC236}">
                <a16:creationId xmlns:a16="http://schemas.microsoft.com/office/drawing/2014/main" id="{DA474E5E-4322-429E-8602-4E0158103F93}"/>
              </a:ext>
            </a:extLst>
          </p:cNvPr>
          <p:cNvSpPr txBox="1"/>
          <p:nvPr/>
        </p:nvSpPr>
        <p:spPr>
          <a:xfrm>
            <a:off x="2648854" y="5352092"/>
            <a:ext cx="6746102" cy="546086"/>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In theory all our Models achieved high accuracy. However, this did not automatically translate to high accuracy on classifying live streaming data.</a:t>
            </a:r>
          </a:p>
        </p:txBody>
      </p:sp>
      <p:cxnSp>
        <p:nvCxnSpPr>
          <p:cNvPr id="36" name="Straight Connector 35">
            <a:extLst>
              <a:ext uri="{FF2B5EF4-FFF2-40B4-BE49-F238E27FC236}">
                <a16:creationId xmlns:a16="http://schemas.microsoft.com/office/drawing/2014/main" id="{B517CCB8-3017-4BCC-B82B-5FE953DD543C}"/>
              </a:ext>
            </a:extLst>
          </p:cNvPr>
          <p:cNvCxnSpPr>
            <a:cxnSpLocks/>
          </p:cNvCxnSpPr>
          <p:nvPr/>
        </p:nvCxnSpPr>
        <p:spPr>
          <a:xfrm rot="5400000">
            <a:off x="9100179" y="1459736"/>
            <a:ext cx="936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30119B-AE9C-4C99-A1FB-E50E5263919A}"/>
              </a:ext>
            </a:extLst>
          </p:cNvPr>
          <p:cNvCxnSpPr>
            <a:cxnSpLocks/>
          </p:cNvCxnSpPr>
          <p:nvPr/>
        </p:nvCxnSpPr>
        <p:spPr>
          <a:xfrm rot="5400000">
            <a:off x="9100179" y="2767229"/>
            <a:ext cx="936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B1C366D-FA91-4983-9AFC-46FAA5643F4F}"/>
              </a:ext>
            </a:extLst>
          </p:cNvPr>
          <p:cNvCxnSpPr>
            <a:cxnSpLocks/>
          </p:cNvCxnSpPr>
          <p:nvPr/>
        </p:nvCxnSpPr>
        <p:spPr>
          <a:xfrm>
            <a:off x="9568179" y="3615583"/>
            <a:ext cx="0" cy="936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8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ppt_x"/>
                                          </p:val>
                                        </p:tav>
                                        <p:tav tm="100000">
                                          <p:val>
                                            <p:strVal val="#ppt_x"/>
                                          </p:val>
                                        </p:tav>
                                      </p:tavLst>
                                    </p:anim>
                                    <p:anim calcmode="lin" valueType="num">
                                      <p:cBhvr additive="base">
                                        <p:cTn id="8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 calcmode="lin" valueType="num">
                                      <p:cBhvr additive="base">
                                        <p:cTn id="91" dur="500" fill="hold"/>
                                        <p:tgtEl>
                                          <p:spTgt spid="35"/>
                                        </p:tgtEl>
                                        <p:attrNameLst>
                                          <p:attrName>ppt_x</p:attrName>
                                        </p:attrNameLst>
                                      </p:cBhvr>
                                      <p:tavLst>
                                        <p:tav tm="0">
                                          <p:val>
                                            <p:strVal val="#ppt_x"/>
                                          </p:val>
                                        </p:tav>
                                        <p:tav tm="100000">
                                          <p:val>
                                            <p:strVal val="#ppt_x"/>
                                          </p:val>
                                        </p:tav>
                                      </p:tavLst>
                                    </p:anim>
                                    <p:anim calcmode="lin" valueType="num">
                                      <p:cBhvr additive="base">
                                        <p:cTn id="9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p:bldP spid="16" grpId="0"/>
      <p:bldP spid="17" grpId="0"/>
      <p:bldP spid="22" grpId="0"/>
      <p:bldP spid="23" grpId="0"/>
      <p:bldP spid="24" grpId="0"/>
      <p:bldP spid="30" grpId="0"/>
      <p:bldP spid="31" grpId="0"/>
      <p:bldP spid="32" grpId="0"/>
      <p:bldP spid="34" grpId="0" animBg="1"/>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3535465"/>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25469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4102-8721-4391-9DE7-1503B24151EB}"/>
              </a:ext>
            </a:extLst>
          </p:cNvPr>
          <p:cNvSpPr>
            <a:spLocks noGrp="1"/>
          </p:cNvSpPr>
          <p:nvPr>
            <p:ph type="title"/>
          </p:nvPr>
        </p:nvSpPr>
        <p:spPr/>
        <p:txBody>
          <a:bodyPr/>
          <a:lstStyle/>
          <a:p>
            <a:r>
              <a:rPr lang="en-US" dirty="0"/>
              <a:t>Let us Fly.</a:t>
            </a:r>
          </a:p>
        </p:txBody>
      </p:sp>
      <p:sp>
        <p:nvSpPr>
          <p:cNvPr id="3" name="Text Placeholder 2">
            <a:extLst>
              <a:ext uri="{FF2B5EF4-FFF2-40B4-BE49-F238E27FC236}">
                <a16:creationId xmlns:a16="http://schemas.microsoft.com/office/drawing/2014/main" id="{16CE409F-2F89-4679-BEB2-8A422B379A78}"/>
              </a:ext>
            </a:extLst>
          </p:cNvPr>
          <p:cNvSpPr>
            <a:spLocks noGrp="1"/>
          </p:cNvSpPr>
          <p:nvPr>
            <p:ph type="body" idx="1"/>
          </p:nvPr>
        </p:nvSpPr>
        <p:spPr/>
        <p:txBody>
          <a:bodyPr/>
          <a:lstStyle/>
          <a:p>
            <a:r>
              <a:rPr lang="en-US" dirty="0"/>
              <a:t>A live demo with our Tello drone.</a:t>
            </a:r>
          </a:p>
        </p:txBody>
      </p:sp>
    </p:spTree>
    <p:extLst>
      <p:ext uri="{BB962C8B-B14F-4D97-AF65-F5344CB8AC3E}">
        <p14:creationId xmlns:p14="http://schemas.microsoft.com/office/powerpoint/2010/main" val="134876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4111200"/>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56068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CONCLUSION and PROSPECTS</a:t>
            </a:r>
            <a:endParaRPr sz="2340" dirty="0"/>
          </a:p>
        </p:txBody>
      </p:sp>
      <p:sp>
        <p:nvSpPr>
          <p:cNvPr id="6" name="Google Shape;1921;p68"/>
          <p:cNvSpPr txBox="1">
            <a:spLocks/>
          </p:cNvSpPr>
          <p:nvPr/>
        </p:nvSpPr>
        <p:spPr>
          <a:xfrm>
            <a:off x="182880" y="1047392"/>
            <a:ext cx="11287760" cy="2943361"/>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We implemented a DL MVP (minimum viable product) in the field of gesture recognition</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We used knowledge transfer by building our product on top of PoseNet</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Using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outcomes we build our own machinery for data acquisition </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Considering our small data size we used several feature engineering technics in order to compensate for the data lack</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We achieved high theoretical accuracy ~ 97 %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Next Steps and PROSPECTS</a:t>
            </a:r>
            <a:endParaRPr sz="2340" dirty="0"/>
          </a:p>
        </p:txBody>
      </p:sp>
      <p:sp>
        <p:nvSpPr>
          <p:cNvPr id="6" name="Google Shape;1921;p68"/>
          <p:cNvSpPr txBox="1">
            <a:spLocks/>
          </p:cNvSpPr>
          <p:nvPr/>
        </p:nvSpPr>
        <p:spPr>
          <a:xfrm>
            <a:off x="182880" y="1047392"/>
            <a:ext cx="11287760" cy="461621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To be added: possible improvements</a:t>
            </a:r>
          </a:p>
          <a:p>
            <a:pPr marL="819150" lvl="1" indent="-184150">
              <a:spcBef>
                <a:spcPts val="0"/>
              </a:spcBef>
              <a:buClr>
                <a:schemeClr val="accent5"/>
              </a:buClr>
              <a:buFont typeface="Arial"/>
              <a:buChar char="•"/>
            </a:pPr>
            <a:r>
              <a:rPr lang="en-GB" sz="2000" dirty="0">
                <a:solidFill>
                  <a:schemeClr val="accent5"/>
                </a:solidFill>
                <a:latin typeface="Bahnschrift Light" panose="020B0502040204020203" pitchFamily="34" charset="0"/>
                <a:ea typeface="Arial"/>
                <a:cs typeface="Arial"/>
                <a:sym typeface="Arial"/>
              </a:rPr>
              <a:t>[…]</a:t>
            </a:r>
          </a:p>
          <a:p>
            <a:pPr marL="819150" lvl="1" indent="-184150">
              <a:spcBef>
                <a:spcPts val="0"/>
              </a:spcBef>
              <a:buClr>
                <a:schemeClr val="accent5"/>
              </a:buClr>
              <a:buFont typeface="Arial"/>
              <a:buChar char="•"/>
            </a:pPr>
            <a:r>
              <a:rPr lang="en-GB" sz="2000" dirty="0">
                <a:solidFill>
                  <a:schemeClr val="accent5"/>
                </a:solidFill>
                <a:latin typeface="Bahnschrift Light" panose="020B0502040204020203" pitchFamily="34" charset="0"/>
                <a:ea typeface="Arial"/>
                <a:cs typeface="Arial"/>
                <a:sym typeface="Arial"/>
              </a:rPr>
              <a:t>[…]</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lvl="0" indent="-184150">
              <a:spcBef>
                <a:spcPts val="0"/>
              </a:spcBef>
              <a:buClr>
                <a:schemeClr val="accent5"/>
              </a:buClr>
              <a:buSzPts val="1800"/>
              <a:buFont typeface="Arial"/>
              <a:buChar char="•"/>
            </a:pPr>
            <a:r>
              <a:rPr lang="en-US" sz="1800" dirty="0">
                <a:solidFill>
                  <a:schemeClr val="accent5"/>
                </a:solidFill>
                <a:latin typeface="Bahnschrift Light" panose="020B0502040204020203" pitchFamily="34" charset="0"/>
                <a:ea typeface="Arial"/>
                <a:cs typeface="Arial"/>
                <a:sym typeface="Arial"/>
              </a:rPr>
              <a:t>There is potential for commercialization</a:t>
            </a:r>
          </a:p>
          <a:p>
            <a:pPr marL="819150" lvl="1" indent="-184150">
              <a:spcBef>
                <a:spcPts val="0"/>
              </a:spcBef>
              <a:buClr>
                <a:schemeClr val="accent5"/>
              </a:buClr>
              <a:buFont typeface="Arial"/>
              <a:buChar char="•"/>
            </a:pPr>
            <a:r>
              <a:rPr lang="en-US" dirty="0">
                <a:solidFill>
                  <a:schemeClr val="accent5"/>
                </a:solidFill>
                <a:latin typeface="Bahnschrift Light" panose="020B0502040204020203" pitchFamily="34" charset="0"/>
                <a:ea typeface="Arial"/>
                <a:cs typeface="Arial"/>
                <a:sym typeface="Arial"/>
              </a:rPr>
              <a:t>Potential use cases</a:t>
            </a:r>
          </a:p>
          <a:p>
            <a:pPr marL="819150" lvl="2" indent="-184150">
              <a:spcBef>
                <a:spcPts val="0"/>
              </a:spcBef>
              <a:buClr>
                <a:schemeClr val="accent5"/>
              </a:buClr>
              <a:buFont typeface="Arial"/>
              <a:buChar char="•"/>
            </a:pPr>
            <a:r>
              <a:rPr lang="en-US" sz="1800" dirty="0">
                <a:solidFill>
                  <a:schemeClr val="accent5"/>
                </a:solidFill>
                <a:latin typeface="Bahnschrift Light" panose="020B0502040204020203" pitchFamily="34" charset="0"/>
                <a:ea typeface="Arial"/>
                <a:cs typeface="Arial"/>
                <a:sym typeface="Arial"/>
              </a:rPr>
              <a:t>Search and rescue (field staff need to have both hands free)</a:t>
            </a:r>
          </a:p>
          <a:p>
            <a:pPr marL="819150" lvl="2" indent="-184150">
              <a:spcBef>
                <a:spcPts val="0"/>
              </a:spcBef>
              <a:buClr>
                <a:schemeClr val="accent5"/>
              </a:buClr>
              <a:buFont typeface="Arial"/>
              <a:buChar char="•"/>
            </a:pPr>
            <a:r>
              <a:rPr lang="en-US" sz="1800" dirty="0">
                <a:solidFill>
                  <a:schemeClr val="accent5"/>
                </a:solidFill>
                <a:latin typeface="Bahnschrift Light" panose="020B0502040204020203" pitchFamily="34" charset="0"/>
                <a:ea typeface="Arial"/>
                <a:cs typeface="Arial"/>
                <a:sym typeface="Arial"/>
              </a:rPr>
              <a:t>Toys (kids would love this)</a:t>
            </a:r>
          </a:p>
          <a:p>
            <a:pPr marL="819150" lvl="2" indent="-184150">
              <a:spcBef>
                <a:spcPts val="0"/>
              </a:spcBef>
              <a:buClr>
                <a:schemeClr val="accent5"/>
              </a:buClr>
              <a:buFont typeface="Arial"/>
              <a:buChar char="•"/>
            </a:pPr>
            <a:r>
              <a:rPr lang="en-US" sz="1800" dirty="0">
                <a:solidFill>
                  <a:schemeClr val="accent5"/>
                </a:solidFill>
                <a:latin typeface="Bahnschrift Light" panose="020B0502040204020203" pitchFamily="34" charset="0"/>
                <a:ea typeface="Arial"/>
                <a:cs typeface="Arial"/>
                <a:sym typeface="Arial"/>
              </a:rPr>
              <a:t>Camera drones (no controller needed) </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p:txBody>
      </p:sp>
    </p:spTree>
    <p:extLst>
      <p:ext uri="{BB962C8B-B14F-4D97-AF65-F5344CB8AC3E}">
        <p14:creationId xmlns:p14="http://schemas.microsoft.com/office/powerpoint/2010/main" val="1986394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3E2C-5F5D-40A7-B42C-24563209DBB5}"/>
              </a:ext>
            </a:extLst>
          </p:cNvPr>
          <p:cNvSpPr>
            <a:spLocks noGrp="1"/>
          </p:cNvSpPr>
          <p:nvPr>
            <p:ph type="title"/>
          </p:nvPr>
        </p:nvSpPr>
        <p:spPr>
          <a:xfrm>
            <a:off x="609600" y="940728"/>
            <a:ext cx="10972800" cy="331086"/>
          </a:xfrm>
        </p:spPr>
        <p:txBody>
          <a:bodyPr>
            <a:normAutofit fontScale="90000"/>
          </a:bodyPr>
          <a:lstStyle/>
          <a:p>
            <a:r>
              <a:rPr lang="de-CH" dirty="0"/>
              <a:t>Appendix</a:t>
            </a:r>
          </a:p>
        </p:txBody>
      </p:sp>
    </p:spTree>
    <p:extLst>
      <p:ext uri="{BB962C8B-B14F-4D97-AF65-F5344CB8AC3E}">
        <p14:creationId xmlns:p14="http://schemas.microsoft.com/office/powerpoint/2010/main" val="3376467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8E954-3518-4878-B39F-7B69935F564B}"/>
              </a:ext>
            </a:extLst>
          </p:cNvPr>
          <p:cNvSpPr>
            <a:spLocks noGrp="1"/>
          </p:cNvSpPr>
          <p:nvPr>
            <p:ph type="title"/>
          </p:nvPr>
        </p:nvSpPr>
        <p:spPr/>
        <p:txBody>
          <a:bodyPr>
            <a:normAutofit fontScale="90000"/>
          </a:bodyPr>
          <a:lstStyle/>
          <a:p>
            <a:r>
              <a:rPr lang="en-US" dirty="0"/>
              <a:t>Drone Steering: a Use Case for Gesture Recognition</a:t>
            </a:r>
          </a:p>
        </p:txBody>
      </p:sp>
      <p:sp>
        <p:nvSpPr>
          <p:cNvPr id="5" name="Slide Number Placeholder 4">
            <a:extLst>
              <a:ext uri="{FF2B5EF4-FFF2-40B4-BE49-F238E27FC236}">
                <a16:creationId xmlns:a16="http://schemas.microsoft.com/office/drawing/2014/main" id="{5A67EE0D-9FE0-4BDE-BCFF-A1ACFB437708}"/>
              </a:ext>
            </a:extLst>
          </p:cNvPr>
          <p:cNvSpPr>
            <a:spLocks noGrp="1"/>
          </p:cNvSpPr>
          <p:nvPr>
            <p:ph type="sldNum" sz="quarter" idx="12"/>
          </p:nvPr>
        </p:nvSpPr>
        <p:spPr/>
        <p:txBody>
          <a:bodyPr/>
          <a:lstStyle/>
          <a:p>
            <a:fld id="{0D3FE423-99AA-8A44-92E3-1EA415DCE0E9}" type="slidenum">
              <a:rPr lang="en-US" smtClean="0"/>
              <a:pPr/>
              <a:t>29</a:t>
            </a:fld>
            <a:endParaRPr lang="en-US" dirty="0"/>
          </a:p>
        </p:txBody>
      </p:sp>
      <p:pic>
        <p:nvPicPr>
          <p:cNvPr id="7" name="Picture 6">
            <a:extLst>
              <a:ext uri="{FF2B5EF4-FFF2-40B4-BE49-F238E27FC236}">
                <a16:creationId xmlns:a16="http://schemas.microsoft.com/office/drawing/2014/main" id="{FF8B3FD6-3529-41BF-B579-5D3B5634C51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
                    </a14:imgEffect>
                  </a14:imgLayer>
                </a14:imgProps>
              </a:ext>
            </a:extLst>
          </a:blip>
          <a:srcRect t="9278" b="1493"/>
          <a:stretch/>
        </p:blipFill>
        <p:spPr>
          <a:xfrm>
            <a:off x="0" y="742950"/>
            <a:ext cx="12191999" cy="6115050"/>
          </a:xfrm>
          <a:prstGeom prst="rect">
            <a:avLst/>
          </a:prstGeom>
        </p:spPr>
      </p:pic>
    </p:spTree>
    <p:extLst>
      <p:ext uri="{BB962C8B-B14F-4D97-AF65-F5344CB8AC3E}">
        <p14:creationId xmlns:p14="http://schemas.microsoft.com/office/powerpoint/2010/main" val="1435065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Introduction and fundamental concepts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1820286"/>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04557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en-US" dirty="0"/>
              <a:t>Postures and Gestures</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30</a:t>
            </a:fld>
            <a:endParaRPr lang="en-US" dirty="0"/>
          </a:p>
        </p:txBody>
      </p:sp>
      <p:sp>
        <p:nvSpPr>
          <p:cNvPr id="22" name="Arrow: Right 21">
            <a:extLst>
              <a:ext uri="{FF2B5EF4-FFF2-40B4-BE49-F238E27FC236}">
                <a16:creationId xmlns:a16="http://schemas.microsoft.com/office/drawing/2014/main" id="{B2EED307-41EA-4239-8AA3-49EB8C8736BA}"/>
              </a:ext>
            </a:extLst>
          </p:cNvPr>
          <p:cNvSpPr/>
          <p:nvPr/>
        </p:nvSpPr>
        <p:spPr>
          <a:xfrm>
            <a:off x="1348559" y="512837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1313976" y="3336124"/>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1043891" y="6142707"/>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1043891" y="4306584"/>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1043891" y="4769603"/>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1043891" y="2866424"/>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CC9702E-FFE4-48D8-A0ED-89414CD6C393}"/>
              </a:ext>
            </a:extLst>
          </p:cNvPr>
          <p:cNvSpPr txBox="1"/>
          <p:nvPr/>
        </p:nvSpPr>
        <p:spPr>
          <a:xfrm>
            <a:off x="1274240" y="5659943"/>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a:t>
            </a:r>
          </a:p>
        </p:txBody>
      </p:sp>
      <p:sp>
        <p:nvSpPr>
          <p:cNvPr id="51" name="TextBox 50">
            <a:extLst>
              <a:ext uri="{FF2B5EF4-FFF2-40B4-BE49-F238E27FC236}">
                <a16:creationId xmlns:a16="http://schemas.microsoft.com/office/drawing/2014/main" id="{A6EA0E00-FDE0-40FA-B22B-9DEFA5FC0E3B}"/>
              </a:ext>
            </a:extLst>
          </p:cNvPr>
          <p:cNvSpPr txBox="1"/>
          <p:nvPr/>
        </p:nvSpPr>
        <p:spPr>
          <a:xfrm>
            <a:off x="1196379" y="3835262"/>
            <a:ext cx="799337"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take-off</a:t>
            </a:r>
          </a:p>
        </p:txBody>
      </p:sp>
      <p:cxnSp>
        <p:nvCxnSpPr>
          <p:cNvPr id="98" name="Straight Connector 97">
            <a:extLst>
              <a:ext uri="{FF2B5EF4-FFF2-40B4-BE49-F238E27FC236}">
                <a16:creationId xmlns:a16="http://schemas.microsoft.com/office/drawing/2014/main" id="{0CACD90A-0913-442A-99D2-3655AB92F59F}"/>
              </a:ext>
            </a:extLst>
          </p:cNvPr>
          <p:cNvCxnSpPr/>
          <p:nvPr/>
        </p:nvCxnSpPr>
        <p:spPr>
          <a:xfrm>
            <a:off x="2195206" y="372458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2169355" y="373400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2138470" y="413215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2165200" y="393172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2389526" y="373280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2418786" y="392300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2295563" y="335283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2158525" y="413215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2418754" y="411808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2425460" y="411808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2157237" y="335574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2445594" y="3178040"/>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2479141" y="3000186"/>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2319190" y="335574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2128901" y="3207109"/>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2125739" y="3022578"/>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2306164" y="325008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2217845" y="324100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2472793" y="316505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2481545" y="298036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2439511" y="334628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2334927" y="323441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2199528" y="325313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2141764" y="337251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2120977" y="318601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2120475" y="299575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2291877" y="334260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2304181" y="369973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2384437" y="371394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2176205" y="371742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2424196" y="390925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2150278" y="391797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2409555" y="41061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2487482" y="416090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2440860" y="419658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2152712" y="412099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2115714" y="418805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2157415" y="419541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2151035" y="548676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2125184" y="549618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2094299" y="589434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2121029" y="569390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2345355" y="549498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2374615" y="568518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2251392" y="511502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2114354" y="589434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2374583" y="588026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2381289" y="588026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2113066" y="511792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2275019" y="511792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2261993" y="501227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2173674" y="500318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2290756" y="499659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2155357" y="501531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2097593" y="51347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2247706" y="510478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2260010" y="546192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2340266" y="547612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2132034" y="547960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2380025" y="567143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2106107" y="568015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2365384" y="586832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2443311" y="592308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2396689" y="595876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2108541" y="588317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2071543" y="595023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2113244" y="595759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2406119" y="5118029"/>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2562534" y="5115021"/>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2549347" y="511143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2400036" y="51166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2083507" y="515872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2054115" y="529505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2104697" y="51452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2077929" y="527788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2044906" y="544181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2" name="Straight Connector 321">
            <a:extLst>
              <a:ext uri="{FF2B5EF4-FFF2-40B4-BE49-F238E27FC236}">
                <a16:creationId xmlns:a16="http://schemas.microsoft.com/office/drawing/2014/main" id="{57D3F021-1C03-4402-BAB4-98A7BD71F570}"/>
              </a:ext>
            </a:extLst>
          </p:cNvPr>
          <p:cNvCxnSpPr>
            <a:cxnSpLocks/>
          </p:cNvCxnSpPr>
          <p:nvPr/>
        </p:nvCxnSpPr>
        <p:spPr>
          <a:xfrm>
            <a:off x="574749" y="1510443"/>
            <a:ext cx="370369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1A49A91-BC52-4470-85C5-ED258A0F1E11}"/>
              </a:ext>
            </a:extLst>
          </p:cNvPr>
          <p:cNvCxnSpPr>
            <a:cxnSpLocks/>
          </p:cNvCxnSpPr>
          <p:nvPr/>
        </p:nvCxnSpPr>
        <p:spPr>
          <a:xfrm>
            <a:off x="4737102" y="1510443"/>
            <a:ext cx="6759954"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F0859818-E66C-4896-BCB1-0B2F2013A6AD}"/>
              </a:ext>
            </a:extLst>
          </p:cNvPr>
          <p:cNvSpPr txBox="1"/>
          <p:nvPr/>
        </p:nvSpPr>
        <p:spPr>
          <a:xfrm>
            <a:off x="566961" y="1235088"/>
            <a:ext cx="1428284" cy="226138"/>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Static Postures</a:t>
            </a:r>
          </a:p>
        </p:txBody>
      </p:sp>
      <p:sp>
        <p:nvSpPr>
          <p:cNvPr id="374" name="TextBox 373">
            <a:extLst>
              <a:ext uri="{FF2B5EF4-FFF2-40B4-BE49-F238E27FC236}">
                <a16:creationId xmlns:a16="http://schemas.microsoft.com/office/drawing/2014/main" id="{56B5274D-6F00-4774-9D40-0F195A7EBBF6}"/>
              </a:ext>
            </a:extLst>
          </p:cNvPr>
          <p:cNvSpPr txBox="1"/>
          <p:nvPr/>
        </p:nvSpPr>
        <p:spPr>
          <a:xfrm>
            <a:off x="4737102" y="1231736"/>
            <a:ext cx="1779535" cy="231775"/>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Dynamic Gestures</a:t>
            </a:r>
          </a:p>
        </p:txBody>
      </p:sp>
      <p:sp>
        <p:nvSpPr>
          <p:cNvPr id="376" name="Arrow: Right 375">
            <a:extLst>
              <a:ext uri="{FF2B5EF4-FFF2-40B4-BE49-F238E27FC236}">
                <a16:creationId xmlns:a16="http://schemas.microsoft.com/office/drawing/2014/main" id="{CFF62486-9C0F-4B1C-B402-0069A1366BA1}"/>
              </a:ext>
            </a:extLst>
          </p:cNvPr>
          <p:cNvSpPr/>
          <p:nvPr/>
        </p:nvSpPr>
        <p:spPr>
          <a:xfrm rot="16200000">
            <a:off x="5437018" y="3281029"/>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377" name="Straight Connector 376">
            <a:extLst>
              <a:ext uri="{FF2B5EF4-FFF2-40B4-BE49-F238E27FC236}">
                <a16:creationId xmlns:a16="http://schemas.microsoft.com/office/drawing/2014/main" id="{E211DBB2-5B11-4097-83C1-C40A809066C4}"/>
              </a:ext>
            </a:extLst>
          </p:cNvPr>
          <p:cNvCxnSpPr>
            <a:cxnSpLocks/>
          </p:cNvCxnSpPr>
          <p:nvPr/>
        </p:nvCxnSpPr>
        <p:spPr>
          <a:xfrm>
            <a:off x="5423158" y="2869591"/>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78" name="TextBox 377">
            <a:extLst>
              <a:ext uri="{FF2B5EF4-FFF2-40B4-BE49-F238E27FC236}">
                <a16:creationId xmlns:a16="http://schemas.microsoft.com/office/drawing/2014/main" id="{2E4C3A5E-FDCC-4948-94D8-997E3117C749}"/>
              </a:ext>
            </a:extLst>
          </p:cNvPr>
          <p:cNvSpPr txBox="1"/>
          <p:nvPr/>
        </p:nvSpPr>
        <p:spPr>
          <a:xfrm>
            <a:off x="5397296" y="3861627"/>
            <a:ext cx="749423"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take-off</a:t>
            </a:r>
          </a:p>
        </p:txBody>
      </p:sp>
      <p:cxnSp>
        <p:nvCxnSpPr>
          <p:cNvPr id="379" name="Straight Connector 378">
            <a:extLst>
              <a:ext uri="{FF2B5EF4-FFF2-40B4-BE49-F238E27FC236}">
                <a16:creationId xmlns:a16="http://schemas.microsoft.com/office/drawing/2014/main" id="{2F822AA5-80CF-48D4-8BC2-73A946F7AEC3}"/>
              </a:ext>
            </a:extLst>
          </p:cNvPr>
          <p:cNvCxnSpPr/>
          <p:nvPr/>
        </p:nvCxnSpPr>
        <p:spPr>
          <a:xfrm>
            <a:off x="6552445" y="369337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9923A7FF-C8A5-4427-AE7E-021568B3A363}"/>
              </a:ext>
            </a:extLst>
          </p:cNvPr>
          <p:cNvCxnSpPr>
            <a:cxnSpLocks/>
          </p:cNvCxnSpPr>
          <p:nvPr/>
        </p:nvCxnSpPr>
        <p:spPr>
          <a:xfrm flipV="1">
            <a:off x="6526594" y="370279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BCBFBBC8-3C77-4820-9E2C-F5835293ABA3}"/>
              </a:ext>
            </a:extLst>
          </p:cNvPr>
          <p:cNvCxnSpPr>
            <a:cxnSpLocks/>
          </p:cNvCxnSpPr>
          <p:nvPr/>
        </p:nvCxnSpPr>
        <p:spPr>
          <a:xfrm flipV="1">
            <a:off x="6495709" y="410095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30B95839-62A8-45FD-BBEE-6D7881C349AA}"/>
              </a:ext>
            </a:extLst>
          </p:cNvPr>
          <p:cNvCxnSpPr>
            <a:cxnSpLocks/>
          </p:cNvCxnSpPr>
          <p:nvPr/>
        </p:nvCxnSpPr>
        <p:spPr>
          <a:xfrm flipV="1">
            <a:off x="6522439" y="390052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72439AB2-0CC5-4472-A78C-2A6EA4DA9933}"/>
              </a:ext>
            </a:extLst>
          </p:cNvPr>
          <p:cNvCxnSpPr>
            <a:cxnSpLocks/>
          </p:cNvCxnSpPr>
          <p:nvPr/>
        </p:nvCxnSpPr>
        <p:spPr>
          <a:xfrm flipH="1" flipV="1">
            <a:off x="6746765" y="370160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E748B224-2773-42C8-B200-B4B2C36BF9FD}"/>
              </a:ext>
            </a:extLst>
          </p:cNvPr>
          <p:cNvCxnSpPr>
            <a:cxnSpLocks/>
          </p:cNvCxnSpPr>
          <p:nvPr/>
        </p:nvCxnSpPr>
        <p:spPr>
          <a:xfrm flipV="1">
            <a:off x="6776025" y="389180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1D23F792-4B0A-4670-874F-C2F866244E53}"/>
              </a:ext>
            </a:extLst>
          </p:cNvPr>
          <p:cNvCxnSpPr>
            <a:cxnSpLocks/>
          </p:cNvCxnSpPr>
          <p:nvPr/>
        </p:nvCxnSpPr>
        <p:spPr>
          <a:xfrm flipV="1">
            <a:off x="6652802" y="332163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D8FF7586-70C4-4362-96EB-7C18F3AE6985}"/>
              </a:ext>
            </a:extLst>
          </p:cNvPr>
          <p:cNvCxnSpPr>
            <a:cxnSpLocks/>
          </p:cNvCxnSpPr>
          <p:nvPr/>
        </p:nvCxnSpPr>
        <p:spPr>
          <a:xfrm flipV="1">
            <a:off x="6515764" y="410095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191D6862-DEF5-4AB4-BC3A-73C5708E6E38}"/>
              </a:ext>
            </a:extLst>
          </p:cNvPr>
          <p:cNvCxnSpPr>
            <a:cxnSpLocks/>
          </p:cNvCxnSpPr>
          <p:nvPr/>
        </p:nvCxnSpPr>
        <p:spPr>
          <a:xfrm flipH="1" flipV="1">
            <a:off x="6775993" y="408687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E3E9951A-EDD5-481A-A8E6-83085396FF97}"/>
              </a:ext>
            </a:extLst>
          </p:cNvPr>
          <p:cNvCxnSpPr>
            <a:cxnSpLocks/>
          </p:cNvCxnSpPr>
          <p:nvPr/>
        </p:nvCxnSpPr>
        <p:spPr>
          <a:xfrm flipH="1" flipV="1">
            <a:off x="6782699" y="408687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CFC75BD9-27D0-43FA-962A-F73635763528}"/>
              </a:ext>
            </a:extLst>
          </p:cNvPr>
          <p:cNvCxnSpPr>
            <a:cxnSpLocks/>
          </p:cNvCxnSpPr>
          <p:nvPr/>
        </p:nvCxnSpPr>
        <p:spPr>
          <a:xfrm flipV="1">
            <a:off x="6514476" y="332454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1B717473-FAED-4AED-8AF1-78F37A7761AE}"/>
              </a:ext>
            </a:extLst>
          </p:cNvPr>
          <p:cNvCxnSpPr>
            <a:cxnSpLocks/>
          </p:cNvCxnSpPr>
          <p:nvPr/>
        </p:nvCxnSpPr>
        <p:spPr>
          <a:xfrm>
            <a:off x="6802833" y="3324542"/>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5631B471-6002-4710-A142-4857B67CC39D}"/>
              </a:ext>
            </a:extLst>
          </p:cNvPr>
          <p:cNvCxnSpPr>
            <a:cxnSpLocks/>
          </p:cNvCxnSpPr>
          <p:nvPr/>
        </p:nvCxnSpPr>
        <p:spPr>
          <a:xfrm>
            <a:off x="6822264" y="3492420"/>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a:extLst>
              <a:ext uri="{FF2B5EF4-FFF2-40B4-BE49-F238E27FC236}">
                <a16:creationId xmlns:a16="http://schemas.microsoft.com/office/drawing/2014/main" id="{E937BD5B-9EBF-4924-9223-7674124D26D3}"/>
              </a:ext>
            </a:extLst>
          </p:cNvPr>
          <p:cNvCxnSpPr>
            <a:cxnSpLocks/>
          </p:cNvCxnSpPr>
          <p:nvPr/>
        </p:nvCxnSpPr>
        <p:spPr>
          <a:xfrm>
            <a:off x="6676429" y="332454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911D8F6C-5B85-41E6-A31E-A3E0750F2F7E}"/>
              </a:ext>
            </a:extLst>
          </p:cNvPr>
          <p:cNvCxnSpPr>
            <a:cxnSpLocks/>
          </p:cNvCxnSpPr>
          <p:nvPr/>
        </p:nvCxnSpPr>
        <p:spPr>
          <a:xfrm flipV="1">
            <a:off x="6477813" y="335481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B11E5303-27E2-476F-AF94-5D50D4E9DD1E}"/>
              </a:ext>
            </a:extLst>
          </p:cNvPr>
          <p:cNvCxnSpPr>
            <a:cxnSpLocks/>
          </p:cNvCxnSpPr>
          <p:nvPr/>
        </p:nvCxnSpPr>
        <p:spPr>
          <a:xfrm flipV="1">
            <a:off x="6448421" y="349115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FEDE02B5-11CF-4D5E-9A2A-605D22F5E434}"/>
              </a:ext>
            </a:extLst>
          </p:cNvPr>
          <p:cNvCxnSpPr>
            <a:cxnSpLocks/>
          </p:cNvCxnSpPr>
          <p:nvPr/>
        </p:nvCxnSpPr>
        <p:spPr>
          <a:xfrm flipV="1">
            <a:off x="6663403" y="321888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30AE3875-CA21-4AF2-B23F-A8ADFB891DB3}"/>
              </a:ext>
            </a:extLst>
          </p:cNvPr>
          <p:cNvCxnSpPr>
            <a:cxnSpLocks/>
          </p:cNvCxnSpPr>
          <p:nvPr/>
        </p:nvCxnSpPr>
        <p:spPr>
          <a:xfrm flipV="1">
            <a:off x="6575084" y="320980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97" name="Oval 396">
            <a:extLst>
              <a:ext uri="{FF2B5EF4-FFF2-40B4-BE49-F238E27FC236}">
                <a16:creationId xmlns:a16="http://schemas.microsoft.com/office/drawing/2014/main" id="{7365FCC7-1D25-4E2E-819D-4EB73F082B81}"/>
              </a:ext>
            </a:extLst>
          </p:cNvPr>
          <p:cNvSpPr/>
          <p:nvPr/>
        </p:nvSpPr>
        <p:spPr>
          <a:xfrm>
            <a:off x="6815916" y="348123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8" name="Oval 397">
            <a:extLst>
              <a:ext uri="{FF2B5EF4-FFF2-40B4-BE49-F238E27FC236}">
                <a16:creationId xmlns:a16="http://schemas.microsoft.com/office/drawing/2014/main" id="{D2D349C7-CE19-4FC3-B674-FD2E8A732FA5}"/>
              </a:ext>
            </a:extLst>
          </p:cNvPr>
          <p:cNvSpPr/>
          <p:nvPr/>
        </p:nvSpPr>
        <p:spPr>
          <a:xfrm>
            <a:off x="6831534" y="365511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9" name="Oval 398">
            <a:extLst>
              <a:ext uri="{FF2B5EF4-FFF2-40B4-BE49-F238E27FC236}">
                <a16:creationId xmlns:a16="http://schemas.microsoft.com/office/drawing/2014/main" id="{58CF97B4-C207-4474-86BB-1EC9FDB10648}"/>
              </a:ext>
            </a:extLst>
          </p:cNvPr>
          <p:cNvSpPr/>
          <p:nvPr/>
        </p:nvSpPr>
        <p:spPr>
          <a:xfrm>
            <a:off x="6796750" y="33150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0" name="Oval 399">
            <a:extLst>
              <a:ext uri="{FF2B5EF4-FFF2-40B4-BE49-F238E27FC236}">
                <a16:creationId xmlns:a16="http://schemas.microsoft.com/office/drawing/2014/main" id="{AC980B1D-4E36-48F0-9685-75C9E3B99727}"/>
              </a:ext>
            </a:extLst>
          </p:cNvPr>
          <p:cNvSpPr/>
          <p:nvPr/>
        </p:nvSpPr>
        <p:spPr>
          <a:xfrm>
            <a:off x="6692166" y="320320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1" name="Oval 400">
            <a:extLst>
              <a:ext uri="{FF2B5EF4-FFF2-40B4-BE49-F238E27FC236}">
                <a16:creationId xmlns:a16="http://schemas.microsoft.com/office/drawing/2014/main" id="{8EC254F2-4188-4657-B460-A9C7010388D7}"/>
              </a:ext>
            </a:extLst>
          </p:cNvPr>
          <p:cNvSpPr/>
          <p:nvPr/>
        </p:nvSpPr>
        <p:spPr>
          <a:xfrm>
            <a:off x="6556767" y="322192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2" name="Oval 401">
            <a:extLst>
              <a:ext uri="{FF2B5EF4-FFF2-40B4-BE49-F238E27FC236}">
                <a16:creationId xmlns:a16="http://schemas.microsoft.com/office/drawing/2014/main" id="{1246D9E0-C995-4023-8550-B87E498E7B98}"/>
              </a:ext>
            </a:extLst>
          </p:cNvPr>
          <p:cNvSpPr/>
          <p:nvPr/>
        </p:nvSpPr>
        <p:spPr>
          <a:xfrm>
            <a:off x="6499003" y="334131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41EBB9A1-67DD-4C10-B49A-F9B7658C4E31}"/>
              </a:ext>
            </a:extLst>
          </p:cNvPr>
          <p:cNvSpPr/>
          <p:nvPr/>
        </p:nvSpPr>
        <p:spPr>
          <a:xfrm>
            <a:off x="6472235" y="347397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01EF0483-E3F6-4701-9D3B-FFD0EB66AD63}"/>
              </a:ext>
            </a:extLst>
          </p:cNvPr>
          <p:cNvSpPr/>
          <p:nvPr/>
        </p:nvSpPr>
        <p:spPr>
          <a:xfrm>
            <a:off x="6439212" y="363790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EB9DB9E4-7754-44A7-A5B4-4AE3388DB4EF}"/>
              </a:ext>
            </a:extLst>
          </p:cNvPr>
          <p:cNvSpPr/>
          <p:nvPr/>
        </p:nvSpPr>
        <p:spPr>
          <a:xfrm>
            <a:off x="6649116" y="331139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7C41FB23-5704-407A-A35F-A66381D8D6D4}"/>
              </a:ext>
            </a:extLst>
          </p:cNvPr>
          <p:cNvSpPr/>
          <p:nvPr/>
        </p:nvSpPr>
        <p:spPr>
          <a:xfrm>
            <a:off x="6661420" y="366853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97963071-345A-41ED-9261-DA03552C5BA2}"/>
              </a:ext>
            </a:extLst>
          </p:cNvPr>
          <p:cNvSpPr/>
          <p:nvPr/>
        </p:nvSpPr>
        <p:spPr>
          <a:xfrm>
            <a:off x="6741676" y="368273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50C64048-3534-4A3B-8E25-4D7B244A68F6}"/>
              </a:ext>
            </a:extLst>
          </p:cNvPr>
          <p:cNvSpPr/>
          <p:nvPr/>
        </p:nvSpPr>
        <p:spPr>
          <a:xfrm>
            <a:off x="6533444" y="368621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FDBEDE2F-2266-4F53-8F09-2306391C20A7}"/>
              </a:ext>
            </a:extLst>
          </p:cNvPr>
          <p:cNvSpPr/>
          <p:nvPr/>
        </p:nvSpPr>
        <p:spPr>
          <a:xfrm>
            <a:off x="6781435" y="38780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578B0820-622A-42E3-BABD-F307AB5613CD}"/>
              </a:ext>
            </a:extLst>
          </p:cNvPr>
          <p:cNvSpPr/>
          <p:nvPr/>
        </p:nvSpPr>
        <p:spPr>
          <a:xfrm>
            <a:off x="6507517" y="388676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3F3E5C2E-9132-487C-B9E0-28E9B9CED6D6}"/>
              </a:ext>
            </a:extLst>
          </p:cNvPr>
          <p:cNvSpPr/>
          <p:nvPr/>
        </p:nvSpPr>
        <p:spPr>
          <a:xfrm>
            <a:off x="6766794" y="407494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6DC4BA2D-30AC-4192-A8A4-9E4467D334E1}"/>
              </a:ext>
            </a:extLst>
          </p:cNvPr>
          <p:cNvSpPr/>
          <p:nvPr/>
        </p:nvSpPr>
        <p:spPr>
          <a:xfrm>
            <a:off x="6844721" y="412969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155B217-D04E-4D7A-AC57-B76F1F291D79}"/>
              </a:ext>
            </a:extLst>
          </p:cNvPr>
          <p:cNvSpPr/>
          <p:nvPr/>
        </p:nvSpPr>
        <p:spPr>
          <a:xfrm>
            <a:off x="6798099" y="416537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BAB2C84B-228B-40C8-B081-A2877B5FF491}"/>
              </a:ext>
            </a:extLst>
          </p:cNvPr>
          <p:cNvSpPr/>
          <p:nvPr/>
        </p:nvSpPr>
        <p:spPr>
          <a:xfrm>
            <a:off x="6509951" y="408978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91537EEF-DD56-4CE4-88F1-FA3ACDC9D9C1}"/>
              </a:ext>
            </a:extLst>
          </p:cNvPr>
          <p:cNvSpPr/>
          <p:nvPr/>
        </p:nvSpPr>
        <p:spPr>
          <a:xfrm>
            <a:off x="6472953" y="415684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349A8E82-EBE0-40A3-A479-9C9D4EFFE495}"/>
              </a:ext>
            </a:extLst>
          </p:cNvPr>
          <p:cNvSpPr/>
          <p:nvPr/>
        </p:nvSpPr>
        <p:spPr>
          <a:xfrm>
            <a:off x="6514654" y="416421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17" name="Straight Connector 416">
            <a:extLst>
              <a:ext uri="{FF2B5EF4-FFF2-40B4-BE49-F238E27FC236}">
                <a16:creationId xmlns:a16="http://schemas.microsoft.com/office/drawing/2014/main" id="{4C61CB58-C392-41B2-93BE-F1AA6A639394}"/>
              </a:ext>
            </a:extLst>
          </p:cNvPr>
          <p:cNvCxnSpPr/>
          <p:nvPr/>
        </p:nvCxnSpPr>
        <p:spPr>
          <a:xfrm>
            <a:off x="9690602" y="369337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a:extLst>
              <a:ext uri="{FF2B5EF4-FFF2-40B4-BE49-F238E27FC236}">
                <a16:creationId xmlns:a16="http://schemas.microsoft.com/office/drawing/2014/main" id="{9317ECD5-DB50-4238-B600-26A4D3CA7401}"/>
              </a:ext>
            </a:extLst>
          </p:cNvPr>
          <p:cNvCxnSpPr>
            <a:cxnSpLocks/>
          </p:cNvCxnSpPr>
          <p:nvPr/>
        </p:nvCxnSpPr>
        <p:spPr>
          <a:xfrm flipV="1">
            <a:off x="9664751" y="370279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id="{487FA219-F231-4AD8-8FD2-64F387D55190}"/>
              </a:ext>
            </a:extLst>
          </p:cNvPr>
          <p:cNvCxnSpPr>
            <a:cxnSpLocks/>
          </p:cNvCxnSpPr>
          <p:nvPr/>
        </p:nvCxnSpPr>
        <p:spPr>
          <a:xfrm flipV="1">
            <a:off x="9633866" y="410095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id="{6A80C55C-B54C-46C0-B950-66E6FC77DE16}"/>
              </a:ext>
            </a:extLst>
          </p:cNvPr>
          <p:cNvCxnSpPr>
            <a:cxnSpLocks/>
          </p:cNvCxnSpPr>
          <p:nvPr/>
        </p:nvCxnSpPr>
        <p:spPr>
          <a:xfrm flipV="1">
            <a:off x="9660596" y="390052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10502D62-E003-40BF-85C0-5DA654120C60}"/>
              </a:ext>
            </a:extLst>
          </p:cNvPr>
          <p:cNvCxnSpPr>
            <a:cxnSpLocks/>
          </p:cNvCxnSpPr>
          <p:nvPr/>
        </p:nvCxnSpPr>
        <p:spPr>
          <a:xfrm flipH="1" flipV="1">
            <a:off x="9884922" y="370160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a:extLst>
              <a:ext uri="{FF2B5EF4-FFF2-40B4-BE49-F238E27FC236}">
                <a16:creationId xmlns:a16="http://schemas.microsoft.com/office/drawing/2014/main" id="{237C4D4F-B7B2-4825-88AB-C2994198014A}"/>
              </a:ext>
            </a:extLst>
          </p:cNvPr>
          <p:cNvCxnSpPr>
            <a:cxnSpLocks/>
          </p:cNvCxnSpPr>
          <p:nvPr/>
        </p:nvCxnSpPr>
        <p:spPr>
          <a:xfrm flipV="1">
            <a:off x="9914182" y="389180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23" name="Straight Connector 422">
            <a:extLst>
              <a:ext uri="{FF2B5EF4-FFF2-40B4-BE49-F238E27FC236}">
                <a16:creationId xmlns:a16="http://schemas.microsoft.com/office/drawing/2014/main" id="{EADA6D54-5772-43E2-B92D-06B6976310CB}"/>
              </a:ext>
            </a:extLst>
          </p:cNvPr>
          <p:cNvCxnSpPr>
            <a:cxnSpLocks/>
          </p:cNvCxnSpPr>
          <p:nvPr/>
        </p:nvCxnSpPr>
        <p:spPr>
          <a:xfrm flipV="1">
            <a:off x="9790959" y="332163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6B7E5388-CE2F-47C3-9DEB-82E41A1E8388}"/>
              </a:ext>
            </a:extLst>
          </p:cNvPr>
          <p:cNvCxnSpPr>
            <a:cxnSpLocks/>
          </p:cNvCxnSpPr>
          <p:nvPr/>
        </p:nvCxnSpPr>
        <p:spPr>
          <a:xfrm flipV="1">
            <a:off x="9653921" y="410095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a:extLst>
              <a:ext uri="{FF2B5EF4-FFF2-40B4-BE49-F238E27FC236}">
                <a16:creationId xmlns:a16="http://schemas.microsoft.com/office/drawing/2014/main" id="{6D9CA900-B01D-4674-9179-EEDBB8BEA7AF}"/>
              </a:ext>
            </a:extLst>
          </p:cNvPr>
          <p:cNvCxnSpPr>
            <a:cxnSpLocks/>
          </p:cNvCxnSpPr>
          <p:nvPr/>
        </p:nvCxnSpPr>
        <p:spPr>
          <a:xfrm flipH="1" flipV="1">
            <a:off x="9914150" y="408687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52965009-417B-4DBB-8D21-2255D2B9F1BA}"/>
              </a:ext>
            </a:extLst>
          </p:cNvPr>
          <p:cNvCxnSpPr>
            <a:cxnSpLocks/>
          </p:cNvCxnSpPr>
          <p:nvPr/>
        </p:nvCxnSpPr>
        <p:spPr>
          <a:xfrm flipH="1" flipV="1">
            <a:off x="9920856" y="408687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1AC2912D-776F-4F44-B8FF-7775AEAC0315}"/>
              </a:ext>
            </a:extLst>
          </p:cNvPr>
          <p:cNvCxnSpPr>
            <a:cxnSpLocks/>
          </p:cNvCxnSpPr>
          <p:nvPr/>
        </p:nvCxnSpPr>
        <p:spPr>
          <a:xfrm flipV="1">
            <a:off x="9652633" y="332454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D093F49C-5DD5-4D2E-ACE3-A15A6B54D4BC}"/>
              </a:ext>
            </a:extLst>
          </p:cNvPr>
          <p:cNvCxnSpPr>
            <a:cxnSpLocks/>
          </p:cNvCxnSpPr>
          <p:nvPr/>
        </p:nvCxnSpPr>
        <p:spPr>
          <a:xfrm flipV="1">
            <a:off x="9940990" y="3146835"/>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553522D6-1C30-47C5-B4F4-009B8B49D1E0}"/>
              </a:ext>
            </a:extLst>
          </p:cNvPr>
          <p:cNvCxnSpPr>
            <a:cxnSpLocks/>
          </p:cNvCxnSpPr>
          <p:nvPr/>
        </p:nvCxnSpPr>
        <p:spPr>
          <a:xfrm flipV="1">
            <a:off x="9974537" y="2968981"/>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94ED4841-0F3C-4755-938D-EFC930E17AA7}"/>
              </a:ext>
            </a:extLst>
          </p:cNvPr>
          <p:cNvCxnSpPr>
            <a:cxnSpLocks/>
          </p:cNvCxnSpPr>
          <p:nvPr/>
        </p:nvCxnSpPr>
        <p:spPr>
          <a:xfrm>
            <a:off x="9814586" y="332454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a:extLst>
              <a:ext uri="{FF2B5EF4-FFF2-40B4-BE49-F238E27FC236}">
                <a16:creationId xmlns:a16="http://schemas.microsoft.com/office/drawing/2014/main" id="{1F6B46D9-0D9E-4485-AC05-61E8B85FE58F}"/>
              </a:ext>
            </a:extLst>
          </p:cNvPr>
          <p:cNvCxnSpPr>
            <a:cxnSpLocks/>
          </p:cNvCxnSpPr>
          <p:nvPr/>
        </p:nvCxnSpPr>
        <p:spPr>
          <a:xfrm>
            <a:off x="9624297" y="3175904"/>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id="{E2F52A73-2965-4DB2-BA24-554F8AA4B933}"/>
              </a:ext>
            </a:extLst>
          </p:cNvPr>
          <p:cNvCxnSpPr>
            <a:cxnSpLocks/>
          </p:cNvCxnSpPr>
          <p:nvPr/>
        </p:nvCxnSpPr>
        <p:spPr>
          <a:xfrm flipH="1" flipV="1">
            <a:off x="9621135" y="2991373"/>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a:extLst>
              <a:ext uri="{FF2B5EF4-FFF2-40B4-BE49-F238E27FC236}">
                <a16:creationId xmlns:a16="http://schemas.microsoft.com/office/drawing/2014/main" id="{305E3F0F-2DEA-4275-B256-078FD9EC2F20}"/>
              </a:ext>
            </a:extLst>
          </p:cNvPr>
          <p:cNvCxnSpPr>
            <a:cxnSpLocks/>
          </p:cNvCxnSpPr>
          <p:nvPr/>
        </p:nvCxnSpPr>
        <p:spPr>
          <a:xfrm flipV="1">
            <a:off x="9801560" y="321888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id="{BFB521E7-4AEE-479C-AA82-5689BE73813E}"/>
              </a:ext>
            </a:extLst>
          </p:cNvPr>
          <p:cNvCxnSpPr>
            <a:cxnSpLocks/>
          </p:cNvCxnSpPr>
          <p:nvPr/>
        </p:nvCxnSpPr>
        <p:spPr>
          <a:xfrm flipV="1">
            <a:off x="9713241" y="320980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35" name="Oval 434">
            <a:extLst>
              <a:ext uri="{FF2B5EF4-FFF2-40B4-BE49-F238E27FC236}">
                <a16:creationId xmlns:a16="http://schemas.microsoft.com/office/drawing/2014/main" id="{33D1A134-3D25-4C59-9E12-D77D5BC8A159}"/>
              </a:ext>
            </a:extLst>
          </p:cNvPr>
          <p:cNvSpPr/>
          <p:nvPr/>
        </p:nvSpPr>
        <p:spPr>
          <a:xfrm>
            <a:off x="9968189" y="313384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6" name="Oval 435">
            <a:extLst>
              <a:ext uri="{FF2B5EF4-FFF2-40B4-BE49-F238E27FC236}">
                <a16:creationId xmlns:a16="http://schemas.microsoft.com/office/drawing/2014/main" id="{FF17707F-F751-4A6C-975B-3E4A4CEE158F}"/>
              </a:ext>
            </a:extLst>
          </p:cNvPr>
          <p:cNvSpPr/>
          <p:nvPr/>
        </p:nvSpPr>
        <p:spPr>
          <a:xfrm>
            <a:off x="9976941" y="294915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7" name="Oval 436">
            <a:extLst>
              <a:ext uri="{FF2B5EF4-FFF2-40B4-BE49-F238E27FC236}">
                <a16:creationId xmlns:a16="http://schemas.microsoft.com/office/drawing/2014/main" id="{1FF861B5-D320-41F1-9192-FE16F9F459BB}"/>
              </a:ext>
            </a:extLst>
          </p:cNvPr>
          <p:cNvSpPr/>
          <p:nvPr/>
        </p:nvSpPr>
        <p:spPr>
          <a:xfrm>
            <a:off x="9934907" y="33150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8" name="Oval 437">
            <a:extLst>
              <a:ext uri="{FF2B5EF4-FFF2-40B4-BE49-F238E27FC236}">
                <a16:creationId xmlns:a16="http://schemas.microsoft.com/office/drawing/2014/main" id="{0198BD7F-67B4-4E68-8EE1-B5352D1318D1}"/>
              </a:ext>
            </a:extLst>
          </p:cNvPr>
          <p:cNvSpPr/>
          <p:nvPr/>
        </p:nvSpPr>
        <p:spPr>
          <a:xfrm>
            <a:off x="9830323" y="320320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9" name="Oval 438">
            <a:extLst>
              <a:ext uri="{FF2B5EF4-FFF2-40B4-BE49-F238E27FC236}">
                <a16:creationId xmlns:a16="http://schemas.microsoft.com/office/drawing/2014/main" id="{2BDF465A-DB02-4519-819D-1F589A979945}"/>
              </a:ext>
            </a:extLst>
          </p:cNvPr>
          <p:cNvSpPr/>
          <p:nvPr/>
        </p:nvSpPr>
        <p:spPr>
          <a:xfrm>
            <a:off x="9694924" y="322192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0" name="Oval 439">
            <a:extLst>
              <a:ext uri="{FF2B5EF4-FFF2-40B4-BE49-F238E27FC236}">
                <a16:creationId xmlns:a16="http://schemas.microsoft.com/office/drawing/2014/main" id="{4B4C0492-CE01-4767-8664-3B1A78264455}"/>
              </a:ext>
            </a:extLst>
          </p:cNvPr>
          <p:cNvSpPr/>
          <p:nvPr/>
        </p:nvSpPr>
        <p:spPr>
          <a:xfrm>
            <a:off x="9637160" y="334131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1" name="Oval 440">
            <a:extLst>
              <a:ext uri="{FF2B5EF4-FFF2-40B4-BE49-F238E27FC236}">
                <a16:creationId xmlns:a16="http://schemas.microsoft.com/office/drawing/2014/main" id="{22AAF88D-00B3-4FF9-BD80-A0FCB8194429}"/>
              </a:ext>
            </a:extLst>
          </p:cNvPr>
          <p:cNvSpPr/>
          <p:nvPr/>
        </p:nvSpPr>
        <p:spPr>
          <a:xfrm>
            <a:off x="9616373" y="3154806"/>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2" name="Oval 441">
            <a:extLst>
              <a:ext uri="{FF2B5EF4-FFF2-40B4-BE49-F238E27FC236}">
                <a16:creationId xmlns:a16="http://schemas.microsoft.com/office/drawing/2014/main" id="{5007DB95-3F41-4E17-800F-58B8B3970AAD}"/>
              </a:ext>
            </a:extLst>
          </p:cNvPr>
          <p:cNvSpPr/>
          <p:nvPr/>
        </p:nvSpPr>
        <p:spPr>
          <a:xfrm>
            <a:off x="9615871" y="2964546"/>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3" name="Oval 442">
            <a:extLst>
              <a:ext uri="{FF2B5EF4-FFF2-40B4-BE49-F238E27FC236}">
                <a16:creationId xmlns:a16="http://schemas.microsoft.com/office/drawing/2014/main" id="{8CE277FF-6FED-4024-9EE5-8B9C050CC76A}"/>
              </a:ext>
            </a:extLst>
          </p:cNvPr>
          <p:cNvSpPr/>
          <p:nvPr/>
        </p:nvSpPr>
        <p:spPr>
          <a:xfrm>
            <a:off x="9787273" y="331139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4" name="Oval 443">
            <a:extLst>
              <a:ext uri="{FF2B5EF4-FFF2-40B4-BE49-F238E27FC236}">
                <a16:creationId xmlns:a16="http://schemas.microsoft.com/office/drawing/2014/main" id="{F465D8F0-0DAA-441D-B01D-1A3F3A349574}"/>
              </a:ext>
            </a:extLst>
          </p:cNvPr>
          <p:cNvSpPr/>
          <p:nvPr/>
        </p:nvSpPr>
        <p:spPr>
          <a:xfrm>
            <a:off x="9799577" y="366853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5" name="Oval 444">
            <a:extLst>
              <a:ext uri="{FF2B5EF4-FFF2-40B4-BE49-F238E27FC236}">
                <a16:creationId xmlns:a16="http://schemas.microsoft.com/office/drawing/2014/main" id="{21A64D51-792F-4E37-A245-6942D628A716}"/>
              </a:ext>
            </a:extLst>
          </p:cNvPr>
          <p:cNvSpPr/>
          <p:nvPr/>
        </p:nvSpPr>
        <p:spPr>
          <a:xfrm>
            <a:off x="9879833" y="368273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6" name="Oval 445">
            <a:extLst>
              <a:ext uri="{FF2B5EF4-FFF2-40B4-BE49-F238E27FC236}">
                <a16:creationId xmlns:a16="http://schemas.microsoft.com/office/drawing/2014/main" id="{BB47D729-0D6A-4B0F-93ED-880C3808A40B}"/>
              </a:ext>
            </a:extLst>
          </p:cNvPr>
          <p:cNvSpPr/>
          <p:nvPr/>
        </p:nvSpPr>
        <p:spPr>
          <a:xfrm>
            <a:off x="9671601" y="368621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7" name="Oval 446">
            <a:extLst>
              <a:ext uri="{FF2B5EF4-FFF2-40B4-BE49-F238E27FC236}">
                <a16:creationId xmlns:a16="http://schemas.microsoft.com/office/drawing/2014/main" id="{190DC5D0-B6ED-4827-97C2-97FA45216255}"/>
              </a:ext>
            </a:extLst>
          </p:cNvPr>
          <p:cNvSpPr/>
          <p:nvPr/>
        </p:nvSpPr>
        <p:spPr>
          <a:xfrm>
            <a:off x="9919592" y="38780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8" name="Oval 447">
            <a:extLst>
              <a:ext uri="{FF2B5EF4-FFF2-40B4-BE49-F238E27FC236}">
                <a16:creationId xmlns:a16="http://schemas.microsoft.com/office/drawing/2014/main" id="{3C74716C-99F7-49AA-A92D-F5AB49AC809E}"/>
              </a:ext>
            </a:extLst>
          </p:cNvPr>
          <p:cNvSpPr/>
          <p:nvPr/>
        </p:nvSpPr>
        <p:spPr>
          <a:xfrm>
            <a:off x="9645674" y="388676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9" name="Oval 448">
            <a:extLst>
              <a:ext uri="{FF2B5EF4-FFF2-40B4-BE49-F238E27FC236}">
                <a16:creationId xmlns:a16="http://schemas.microsoft.com/office/drawing/2014/main" id="{7254BC0F-BE08-4E75-92C6-FD20076DD02D}"/>
              </a:ext>
            </a:extLst>
          </p:cNvPr>
          <p:cNvSpPr/>
          <p:nvPr/>
        </p:nvSpPr>
        <p:spPr>
          <a:xfrm>
            <a:off x="9904951" y="407494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0" name="Oval 449">
            <a:extLst>
              <a:ext uri="{FF2B5EF4-FFF2-40B4-BE49-F238E27FC236}">
                <a16:creationId xmlns:a16="http://schemas.microsoft.com/office/drawing/2014/main" id="{AD0FF018-C590-457F-9A80-2A3250EE605F}"/>
              </a:ext>
            </a:extLst>
          </p:cNvPr>
          <p:cNvSpPr/>
          <p:nvPr/>
        </p:nvSpPr>
        <p:spPr>
          <a:xfrm>
            <a:off x="9982878" y="412969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1" name="Oval 450">
            <a:extLst>
              <a:ext uri="{FF2B5EF4-FFF2-40B4-BE49-F238E27FC236}">
                <a16:creationId xmlns:a16="http://schemas.microsoft.com/office/drawing/2014/main" id="{CF0902F0-D709-4DB7-B1ED-752619A2B698}"/>
              </a:ext>
            </a:extLst>
          </p:cNvPr>
          <p:cNvSpPr/>
          <p:nvPr/>
        </p:nvSpPr>
        <p:spPr>
          <a:xfrm>
            <a:off x="9936256" y="416537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2" name="Oval 451">
            <a:extLst>
              <a:ext uri="{FF2B5EF4-FFF2-40B4-BE49-F238E27FC236}">
                <a16:creationId xmlns:a16="http://schemas.microsoft.com/office/drawing/2014/main" id="{B5F6DE34-3EE3-44B0-B010-7ED1143AD64B}"/>
              </a:ext>
            </a:extLst>
          </p:cNvPr>
          <p:cNvSpPr/>
          <p:nvPr/>
        </p:nvSpPr>
        <p:spPr>
          <a:xfrm>
            <a:off x="9648108" y="408978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3" name="Oval 452">
            <a:extLst>
              <a:ext uri="{FF2B5EF4-FFF2-40B4-BE49-F238E27FC236}">
                <a16:creationId xmlns:a16="http://schemas.microsoft.com/office/drawing/2014/main" id="{1FE4FF35-9029-49EC-BDCA-03E81FD88A43}"/>
              </a:ext>
            </a:extLst>
          </p:cNvPr>
          <p:cNvSpPr/>
          <p:nvPr/>
        </p:nvSpPr>
        <p:spPr>
          <a:xfrm>
            <a:off x="9611110" y="415684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4" name="Oval 453">
            <a:extLst>
              <a:ext uri="{FF2B5EF4-FFF2-40B4-BE49-F238E27FC236}">
                <a16:creationId xmlns:a16="http://schemas.microsoft.com/office/drawing/2014/main" id="{B8442237-7DE4-453A-9134-D29B25D39014}"/>
              </a:ext>
            </a:extLst>
          </p:cNvPr>
          <p:cNvSpPr/>
          <p:nvPr/>
        </p:nvSpPr>
        <p:spPr>
          <a:xfrm>
            <a:off x="9652811" y="416421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55" name="Straight Connector 454">
            <a:extLst>
              <a:ext uri="{FF2B5EF4-FFF2-40B4-BE49-F238E27FC236}">
                <a16:creationId xmlns:a16="http://schemas.microsoft.com/office/drawing/2014/main" id="{10C42263-A7EF-4736-877A-DBF86B47A93E}"/>
              </a:ext>
            </a:extLst>
          </p:cNvPr>
          <p:cNvCxnSpPr>
            <a:cxnSpLocks/>
          </p:cNvCxnSpPr>
          <p:nvPr/>
        </p:nvCxnSpPr>
        <p:spPr>
          <a:xfrm>
            <a:off x="5423158" y="4306723"/>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EB58D888-EFF8-45E0-B817-59DD11A6DD32}"/>
              </a:ext>
            </a:extLst>
          </p:cNvPr>
          <p:cNvCxnSpPr/>
          <p:nvPr/>
        </p:nvCxnSpPr>
        <p:spPr>
          <a:xfrm>
            <a:off x="8281411" y="369337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a:extLst>
              <a:ext uri="{FF2B5EF4-FFF2-40B4-BE49-F238E27FC236}">
                <a16:creationId xmlns:a16="http://schemas.microsoft.com/office/drawing/2014/main" id="{1A6A0BF7-CB7B-40A1-AE5F-215D85C53783}"/>
              </a:ext>
            </a:extLst>
          </p:cNvPr>
          <p:cNvCxnSpPr>
            <a:cxnSpLocks/>
          </p:cNvCxnSpPr>
          <p:nvPr/>
        </p:nvCxnSpPr>
        <p:spPr>
          <a:xfrm flipV="1">
            <a:off x="8255560" y="370279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a:extLst>
              <a:ext uri="{FF2B5EF4-FFF2-40B4-BE49-F238E27FC236}">
                <a16:creationId xmlns:a16="http://schemas.microsoft.com/office/drawing/2014/main" id="{6B55EC9F-E11F-40F3-9449-BB077E148C84}"/>
              </a:ext>
            </a:extLst>
          </p:cNvPr>
          <p:cNvCxnSpPr>
            <a:cxnSpLocks/>
          </p:cNvCxnSpPr>
          <p:nvPr/>
        </p:nvCxnSpPr>
        <p:spPr>
          <a:xfrm flipV="1">
            <a:off x="8224675" y="410095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a:extLst>
              <a:ext uri="{FF2B5EF4-FFF2-40B4-BE49-F238E27FC236}">
                <a16:creationId xmlns:a16="http://schemas.microsoft.com/office/drawing/2014/main" id="{F162EF6D-D752-4B02-A0AD-580D7DC41C22}"/>
              </a:ext>
            </a:extLst>
          </p:cNvPr>
          <p:cNvCxnSpPr>
            <a:cxnSpLocks/>
          </p:cNvCxnSpPr>
          <p:nvPr/>
        </p:nvCxnSpPr>
        <p:spPr>
          <a:xfrm flipV="1">
            <a:off x="8251405" y="390052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56AACF5-6E4D-446E-A77E-F8997B8214FB}"/>
              </a:ext>
            </a:extLst>
          </p:cNvPr>
          <p:cNvCxnSpPr>
            <a:cxnSpLocks/>
          </p:cNvCxnSpPr>
          <p:nvPr/>
        </p:nvCxnSpPr>
        <p:spPr>
          <a:xfrm flipH="1" flipV="1">
            <a:off x="8475731" y="370160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4D64E5B8-6203-44BC-9D97-A10617F4F2E6}"/>
              </a:ext>
            </a:extLst>
          </p:cNvPr>
          <p:cNvCxnSpPr>
            <a:cxnSpLocks/>
          </p:cNvCxnSpPr>
          <p:nvPr/>
        </p:nvCxnSpPr>
        <p:spPr>
          <a:xfrm flipV="1">
            <a:off x="8504991" y="389180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ACBCC9C-05AE-43EF-ABCF-AA38420AC6AC}"/>
              </a:ext>
            </a:extLst>
          </p:cNvPr>
          <p:cNvCxnSpPr>
            <a:cxnSpLocks/>
          </p:cNvCxnSpPr>
          <p:nvPr/>
        </p:nvCxnSpPr>
        <p:spPr>
          <a:xfrm flipV="1">
            <a:off x="8381768" y="332163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52ADDDBB-B336-4679-9E70-43253CFD9E6C}"/>
              </a:ext>
            </a:extLst>
          </p:cNvPr>
          <p:cNvCxnSpPr>
            <a:cxnSpLocks/>
          </p:cNvCxnSpPr>
          <p:nvPr/>
        </p:nvCxnSpPr>
        <p:spPr>
          <a:xfrm flipV="1">
            <a:off x="8244730" y="410095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E459DDD-50C3-437B-BE4C-583ED012A2AD}"/>
              </a:ext>
            </a:extLst>
          </p:cNvPr>
          <p:cNvCxnSpPr>
            <a:cxnSpLocks/>
          </p:cNvCxnSpPr>
          <p:nvPr/>
        </p:nvCxnSpPr>
        <p:spPr>
          <a:xfrm flipH="1" flipV="1">
            <a:off x="8504959" y="408687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a:extLst>
              <a:ext uri="{FF2B5EF4-FFF2-40B4-BE49-F238E27FC236}">
                <a16:creationId xmlns:a16="http://schemas.microsoft.com/office/drawing/2014/main" id="{32B1285A-83BB-453A-A911-8F8B26780F2B}"/>
              </a:ext>
            </a:extLst>
          </p:cNvPr>
          <p:cNvCxnSpPr>
            <a:cxnSpLocks/>
          </p:cNvCxnSpPr>
          <p:nvPr/>
        </p:nvCxnSpPr>
        <p:spPr>
          <a:xfrm flipH="1" flipV="1">
            <a:off x="8511665" y="408687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a:extLst>
              <a:ext uri="{FF2B5EF4-FFF2-40B4-BE49-F238E27FC236}">
                <a16:creationId xmlns:a16="http://schemas.microsoft.com/office/drawing/2014/main" id="{1CBC7E85-CCB7-43A5-94A9-BCD0D46AAFE5}"/>
              </a:ext>
            </a:extLst>
          </p:cNvPr>
          <p:cNvCxnSpPr>
            <a:cxnSpLocks/>
          </p:cNvCxnSpPr>
          <p:nvPr/>
        </p:nvCxnSpPr>
        <p:spPr>
          <a:xfrm flipV="1">
            <a:off x="8243442" y="332454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a:extLst>
              <a:ext uri="{FF2B5EF4-FFF2-40B4-BE49-F238E27FC236}">
                <a16:creationId xmlns:a16="http://schemas.microsoft.com/office/drawing/2014/main" id="{7215F5E0-0A86-4B01-AED8-4503BCE0C152}"/>
              </a:ext>
            </a:extLst>
          </p:cNvPr>
          <p:cNvCxnSpPr>
            <a:cxnSpLocks/>
          </p:cNvCxnSpPr>
          <p:nvPr/>
        </p:nvCxnSpPr>
        <p:spPr>
          <a:xfrm>
            <a:off x="8531799" y="3324543"/>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a:extLst>
              <a:ext uri="{FF2B5EF4-FFF2-40B4-BE49-F238E27FC236}">
                <a16:creationId xmlns:a16="http://schemas.microsoft.com/office/drawing/2014/main" id="{8CC7A087-B63D-4849-93D8-0D6B8876B24F}"/>
              </a:ext>
            </a:extLst>
          </p:cNvPr>
          <p:cNvCxnSpPr>
            <a:cxnSpLocks/>
          </p:cNvCxnSpPr>
          <p:nvPr/>
        </p:nvCxnSpPr>
        <p:spPr>
          <a:xfrm>
            <a:off x="8731892" y="3324160"/>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a:extLst>
              <a:ext uri="{FF2B5EF4-FFF2-40B4-BE49-F238E27FC236}">
                <a16:creationId xmlns:a16="http://schemas.microsoft.com/office/drawing/2014/main" id="{1BC83283-F2C0-4A0B-8D80-5617B10DB854}"/>
              </a:ext>
            </a:extLst>
          </p:cNvPr>
          <p:cNvCxnSpPr>
            <a:cxnSpLocks/>
          </p:cNvCxnSpPr>
          <p:nvPr/>
        </p:nvCxnSpPr>
        <p:spPr>
          <a:xfrm>
            <a:off x="8405395" y="332454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a:extLst>
              <a:ext uri="{FF2B5EF4-FFF2-40B4-BE49-F238E27FC236}">
                <a16:creationId xmlns:a16="http://schemas.microsoft.com/office/drawing/2014/main" id="{9DBB3CC4-9EF7-410C-8330-9369848E9CC0}"/>
              </a:ext>
            </a:extLst>
          </p:cNvPr>
          <p:cNvCxnSpPr>
            <a:cxnSpLocks/>
          </p:cNvCxnSpPr>
          <p:nvPr/>
        </p:nvCxnSpPr>
        <p:spPr>
          <a:xfrm>
            <a:off x="8050377" y="3354813"/>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a:extLst>
              <a:ext uri="{FF2B5EF4-FFF2-40B4-BE49-F238E27FC236}">
                <a16:creationId xmlns:a16="http://schemas.microsoft.com/office/drawing/2014/main" id="{37F8E84A-351A-4A58-B355-FDF4D59DE475}"/>
              </a:ext>
            </a:extLst>
          </p:cNvPr>
          <p:cNvCxnSpPr>
            <a:cxnSpLocks/>
          </p:cNvCxnSpPr>
          <p:nvPr/>
        </p:nvCxnSpPr>
        <p:spPr>
          <a:xfrm flipH="1">
            <a:off x="7862416" y="3358370"/>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a:extLst>
              <a:ext uri="{FF2B5EF4-FFF2-40B4-BE49-F238E27FC236}">
                <a16:creationId xmlns:a16="http://schemas.microsoft.com/office/drawing/2014/main" id="{7E469137-FAC7-451E-9421-3614A6CC5282}"/>
              </a:ext>
            </a:extLst>
          </p:cNvPr>
          <p:cNvCxnSpPr>
            <a:cxnSpLocks/>
          </p:cNvCxnSpPr>
          <p:nvPr/>
        </p:nvCxnSpPr>
        <p:spPr>
          <a:xfrm flipV="1">
            <a:off x="8392369" y="321888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a:extLst>
              <a:ext uri="{FF2B5EF4-FFF2-40B4-BE49-F238E27FC236}">
                <a16:creationId xmlns:a16="http://schemas.microsoft.com/office/drawing/2014/main" id="{7826CDB6-1946-4412-A637-C4322111C544}"/>
              </a:ext>
            </a:extLst>
          </p:cNvPr>
          <p:cNvCxnSpPr>
            <a:cxnSpLocks/>
          </p:cNvCxnSpPr>
          <p:nvPr/>
        </p:nvCxnSpPr>
        <p:spPr>
          <a:xfrm flipV="1">
            <a:off x="8304050" y="320980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74" name="Oval 473">
            <a:extLst>
              <a:ext uri="{FF2B5EF4-FFF2-40B4-BE49-F238E27FC236}">
                <a16:creationId xmlns:a16="http://schemas.microsoft.com/office/drawing/2014/main" id="{D5D7BE40-AA5B-4426-905A-2E6A435A5B19}"/>
              </a:ext>
            </a:extLst>
          </p:cNvPr>
          <p:cNvSpPr/>
          <p:nvPr/>
        </p:nvSpPr>
        <p:spPr>
          <a:xfrm>
            <a:off x="8712027" y="332437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5" name="Oval 474">
            <a:extLst>
              <a:ext uri="{FF2B5EF4-FFF2-40B4-BE49-F238E27FC236}">
                <a16:creationId xmlns:a16="http://schemas.microsoft.com/office/drawing/2014/main" id="{22B6CFE3-D1B4-40DE-B319-F02C28CB5393}"/>
              </a:ext>
            </a:extLst>
          </p:cNvPr>
          <p:cNvSpPr/>
          <p:nvPr/>
        </p:nvSpPr>
        <p:spPr>
          <a:xfrm>
            <a:off x="8907652" y="331508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6" name="Oval 475">
            <a:extLst>
              <a:ext uri="{FF2B5EF4-FFF2-40B4-BE49-F238E27FC236}">
                <a16:creationId xmlns:a16="http://schemas.microsoft.com/office/drawing/2014/main" id="{6E436D84-7EFD-40B3-A600-80AD6BC74BA9}"/>
              </a:ext>
            </a:extLst>
          </p:cNvPr>
          <p:cNvSpPr/>
          <p:nvPr/>
        </p:nvSpPr>
        <p:spPr>
          <a:xfrm>
            <a:off x="8525716" y="33150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7" name="Oval 476">
            <a:extLst>
              <a:ext uri="{FF2B5EF4-FFF2-40B4-BE49-F238E27FC236}">
                <a16:creationId xmlns:a16="http://schemas.microsoft.com/office/drawing/2014/main" id="{EE461EF4-FAD0-4631-9635-55312937DF47}"/>
              </a:ext>
            </a:extLst>
          </p:cNvPr>
          <p:cNvSpPr/>
          <p:nvPr/>
        </p:nvSpPr>
        <p:spPr>
          <a:xfrm>
            <a:off x="8421132" y="320320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8" name="Oval 477">
            <a:extLst>
              <a:ext uri="{FF2B5EF4-FFF2-40B4-BE49-F238E27FC236}">
                <a16:creationId xmlns:a16="http://schemas.microsoft.com/office/drawing/2014/main" id="{EB116A53-07CB-408D-887F-5DABE1F4A59F}"/>
              </a:ext>
            </a:extLst>
          </p:cNvPr>
          <p:cNvSpPr/>
          <p:nvPr/>
        </p:nvSpPr>
        <p:spPr>
          <a:xfrm>
            <a:off x="8285733" y="322192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9" name="Oval 478">
            <a:extLst>
              <a:ext uri="{FF2B5EF4-FFF2-40B4-BE49-F238E27FC236}">
                <a16:creationId xmlns:a16="http://schemas.microsoft.com/office/drawing/2014/main" id="{242B1B21-A4BB-4C11-810D-6CF56BE9D86B}"/>
              </a:ext>
            </a:extLst>
          </p:cNvPr>
          <p:cNvSpPr/>
          <p:nvPr/>
        </p:nvSpPr>
        <p:spPr>
          <a:xfrm>
            <a:off x="8227969" y="334131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0" name="Oval 479">
            <a:extLst>
              <a:ext uri="{FF2B5EF4-FFF2-40B4-BE49-F238E27FC236}">
                <a16:creationId xmlns:a16="http://schemas.microsoft.com/office/drawing/2014/main" id="{5CA96BB0-C9E5-4819-A8E8-6E6233D66B13}"/>
              </a:ext>
            </a:extLst>
          </p:cNvPr>
          <p:cNvSpPr/>
          <p:nvPr/>
        </p:nvSpPr>
        <p:spPr>
          <a:xfrm>
            <a:off x="8029303" y="3347906"/>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1" name="Oval 480">
            <a:extLst>
              <a:ext uri="{FF2B5EF4-FFF2-40B4-BE49-F238E27FC236}">
                <a16:creationId xmlns:a16="http://schemas.microsoft.com/office/drawing/2014/main" id="{EBF3D34E-7602-45AE-9D4C-FF5B5F9F9B46}"/>
              </a:ext>
            </a:extLst>
          </p:cNvPr>
          <p:cNvSpPr/>
          <p:nvPr/>
        </p:nvSpPr>
        <p:spPr>
          <a:xfrm>
            <a:off x="7842322" y="335989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2" name="Oval 481">
            <a:extLst>
              <a:ext uri="{FF2B5EF4-FFF2-40B4-BE49-F238E27FC236}">
                <a16:creationId xmlns:a16="http://schemas.microsoft.com/office/drawing/2014/main" id="{6BC4C722-FB8D-4804-A994-5585E9990EC8}"/>
              </a:ext>
            </a:extLst>
          </p:cNvPr>
          <p:cNvSpPr/>
          <p:nvPr/>
        </p:nvSpPr>
        <p:spPr>
          <a:xfrm>
            <a:off x="8378082" y="331139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3" name="Oval 482">
            <a:extLst>
              <a:ext uri="{FF2B5EF4-FFF2-40B4-BE49-F238E27FC236}">
                <a16:creationId xmlns:a16="http://schemas.microsoft.com/office/drawing/2014/main" id="{6DA140CF-83CB-4EB2-946C-C4EF89CE1FEC}"/>
              </a:ext>
            </a:extLst>
          </p:cNvPr>
          <p:cNvSpPr/>
          <p:nvPr/>
        </p:nvSpPr>
        <p:spPr>
          <a:xfrm>
            <a:off x="8390386" y="366853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4" name="Oval 483">
            <a:extLst>
              <a:ext uri="{FF2B5EF4-FFF2-40B4-BE49-F238E27FC236}">
                <a16:creationId xmlns:a16="http://schemas.microsoft.com/office/drawing/2014/main" id="{344332ED-7B4F-48EF-9AAF-E0BE4941668F}"/>
              </a:ext>
            </a:extLst>
          </p:cNvPr>
          <p:cNvSpPr/>
          <p:nvPr/>
        </p:nvSpPr>
        <p:spPr>
          <a:xfrm>
            <a:off x="8470642" y="368273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5" name="Oval 484">
            <a:extLst>
              <a:ext uri="{FF2B5EF4-FFF2-40B4-BE49-F238E27FC236}">
                <a16:creationId xmlns:a16="http://schemas.microsoft.com/office/drawing/2014/main" id="{7D8D70BF-C0BD-4EF3-9183-D1DB9BFA0DB9}"/>
              </a:ext>
            </a:extLst>
          </p:cNvPr>
          <p:cNvSpPr/>
          <p:nvPr/>
        </p:nvSpPr>
        <p:spPr>
          <a:xfrm>
            <a:off x="8262410" y="368621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6" name="Oval 485">
            <a:extLst>
              <a:ext uri="{FF2B5EF4-FFF2-40B4-BE49-F238E27FC236}">
                <a16:creationId xmlns:a16="http://schemas.microsoft.com/office/drawing/2014/main" id="{E57FB9C9-079F-4C6F-B300-3D766655212F}"/>
              </a:ext>
            </a:extLst>
          </p:cNvPr>
          <p:cNvSpPr/>
          <p:nvPr/>
        </p:nvSpPr>
        <p:spPr>
          <a:xfrm>
            <a:off x="8510401" y="38780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7" name="Oval 486">
            <a:extLst>
              <a:ext uri="{FF2B5EF4-FFF2-40B4-BE49-F238E27FC236}">
                <a16:creationId xmlns:a16="http://schemas.microsoft.com/office/drawing/2014/main" id="{5BB2B8E5-7F86-4EAB-B581-B7D81FC07173}"/>
              </a:ext>
            </a:extLst>
          </p:cNvPr>
          <p:cNvSpPr/>
          <p:nvPr/>
        </p:nvSpPr>
        <p:spPr>
          <a:xfrm>
            <a:off x="8236483" y="388676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8" name="Oval 487">
            <a:extLst>
              <a:ext uri="{FF2B5EF4-FFF2-40B4-BE49-F238E27FC236}">
                <a16:creationId xmlns:a16="http://schemas.microsoft.com/office/drawing/2014/main" id="{A3DF22AD-4F89-49A8-8A48-0FD5D694C0D9}"/>
              </a:ext>
            </a:extLst>
          </p:cNvPr>
          <p:cNvSpPr/>
          <p:nvPr/>
        </p:nvSpPr>
        <p:spPr>
          <a:xfrm>
            <a:off x="8495760" y="407494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9" name="Oval 488">
            <a:extLst>
              <a:ext uri="{FF2B5EF4-FFF2-40B4-BE49-F238E27FC236}">
                <a16:creationId xmlns:a16="http://schemas.microsoft.com/office/drawing/2014/main" id="{FEAADD6B-067F-4F9F-A7EE-FF3F4622E04B}"/>
              </a:ext>
            </a:extLst>
          </p:cNvPr>
          <p:cNvSpPr/>
          <p:nvPr/>
        </p:nvSpPr>
        <p:spPr>
          <a:xfrm>
            <a:off x="8573687" y="412969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0" name="Oval 489">
            <a:extLst>
              <a:ext uri="{FF2B5EF4-FFF2-40B4-BE49-F238E27FC236}">
                <a16:creationId xmlns:a16="http://schemas.microsoft.com/office/drawing/2014/main" id="{EDE3C93D-FFC9-4E3D-AC3E-6F39FA6D916B}"/>
              </a:ext>
            </a:extLst>
          </p:cNvPr>
          <p:cNvSpPr/>
          <p:nvPr/>
        </p:nvSpPr>
        <p:spPr>
          <a:xfrm>
            <a:off x="8527065" y="416537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1" name="Oval 490">
            <a:extLst>
              <a:ext uri="{FF2B5EF4-FFF2-40B4-BE49-F238E27FC236}">
                <a16:creationId xmlns:a16="http://schemas.microsoft.com/office/drawing/2014/main" id="{9A91B406-2303-412B-A1A3-16B7E60288A3}"/>
              </a:ext>
            </a:extLst>
          </p:cNvPr>
          <p:cNvSpPr/>
          <p:nvPr/>
        </p:nvSpPr>
        <p:spPr>
          <a:xfrm>
            <a:off x="8238917" y="408978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2" name="Oval 491">
            <a:extLst>
              <a:ext uri="{FF2B5EF4-FFF2-40B4-BE49-F238E27FC236}">
                <a16:creationId xmlns:a16="http://schemas.microsoft.com/office/drawing/2014/main" id="{BED3F371-1638-43BF-A3C9-12CAF97A70ED}"/>
              </a:ext>
            </a:extLst>
          </p:cNvPr>
          <p:cNvSpPr/>
          <p:nvPr/>
        </p:nvSpPr>
        <p:spPr>
          <a:xfrm>
            <a:off x="8201919" y="415684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3" name="Oval 492">
            <a:extLst>
              <a:ext uri="{FF2B5EF4-FFF2-40B4-BE49-F238E27FC236}">
                <a16:creationId xmlns:a16="http://schemas.microsoft.com/office/drawing/2014/main" id="{371528AC-1E14-45AD-BF6B-1A8C94F9F0BC}"/>
              </a:ext>
            </a:extLst>
          </p:cNvPr>
          <p:cNvSpPr/>
          <p:nvPr/>
        </p:nvSpPr>
        <p:spPr>
          <a:xfrm>
            <a:off x="8243620" y="416421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4" name="Freeform: Shape 493">
            <a:extLst>
              <a:ext uri="{FF2B5EF4-FFF2-40B4-BE49-F238E27FC236}">
                <a16:creationId xmlns:a16="http://schemas.microsoft.com/office/drawing/2014/main" id="{990D51B1-0C6C-40EC-88B1-2D324C012721}"/>
              </a:ext>
            </a:extLst>
          </p:cNvPr>
          <p:cNvSpPr/>
          <p:nvPr/>
        </p:nvSpPr>
        <p:spPr>
          <a:xfrm>
            <a:off x="8528438" y="2995190"/>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495" name="Freeform: Shape 494">
            <a:extLst>
              <a:ext uri="{FF2B5EF4-FFF2-40B4-BE49-F238E27FC236}">
                <a16:creationId xmlns:a16="http://schemas.microsoft.com/office/drawing/2014/main" id="{ABCADDCB-EB0D-44CF-80E6-39EF1DBA3C8F}"/>
              </a:ext>
            </a:extLst>
          </p:cNvPr>
          <p:cNvSpPr/>
          <p:nvPr/>
        </p:nvSpPr>
        <p:spPr>
          <a:xfrm flipH="1">
            <a:off x="7851068" y="3027698"/>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496" name="Arrow: Right 495">
            <a:extLst>
              <a:ext uri="{FF2B5EF4-FFF2-40B4-BE49-F238E27FC236}">
                <a16:creationId xmlns:a16="http://schemas.microsoft.com/office/drawing/2014/main" id="{0BEB2DAB-A968-42F6-841B-2D0C471A0C2C}"/>
              </a:ext>
            </a:extLst>
          </p:cNvPr>
          <p:cNvSpPr/>
          <p:nvPr/>
        </p:nvSpPr>
        <p:spPr>
          <a:xfrm>
            <a:off x="5478898" y="511391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97" name="TextBox 496">
            <a:extLst>
              <a:ext uri="{FF2B5EF4-FFF2-40B4-BE49-F238E27FC236}">
                <a16:creationId xmlns:a16="http://schemas.microsoft.com/office/drawing/2014/main" id="{C6F9FA51-699B-4C58-B849-8BC93296F935}"/>
              </a:ext>
            </a:extLst>
          </p:cNvPr>
          <p:cNvSpPr txBox="1"/>
          <p:nvPr/>
        </p:nvSpPr>
        <p:spPr>
          <a:xfrm>
            <a:off x="5443652" y="5726940"/>
            <a:ext cx="589562" cy="184666"/>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p:txBody>
      </p:sp>
      <p:cxnSp>
        <p:nvCxnSpPr>
          <p:cNvPr id="498" name="Straight Connector 497">
            <a:extLst>
              <a:ext uri="{FF2B5EF4-FFF2-40B4-BE49-F238E27FC236}">
                <a16:creationId xmlns:a16="http://schemas.microsoft.com/office/drawing/2014/main" id="{CFB08938-FD26-49ED-93EF-D7732BB0A16B}"/>
              </a:ext>
            </a:extLst>
          </p:cNvPr>
          <p:cNvCxnSpPr>
            <a:cxnSpLocks/>
          </p:cNvCxnSpPr>
          <p:nvPr/>
        </p:nvCxnSpPr>
        <p:spPr>
          <a:xfrm>
            <a:off x="5397431" y="4770883"/>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a:extLst>
              <a:ext uri="{FF2B5EF4-FFF2-40B4-BE49-F238E27FC236}">
                <a16:creationId xmlns:a16="http://schemas.microsoft.com/office/drawing/2014/main" id="{B3B1738A-A702-4DA6-8DFF-5277ED7A323B}"/>
              </a:ext>
            </a:extLst>
          </p:cNvPr>
          <p:cNvCxnSpPr>
            <a:cxnSpLocks/>
          </p:cNvCxnSpPr>
          <p:nvPr/>
        </p:nvCxnSpPr>
        <p:spPr>
          <a:xfrm>
            <a:off x="5397431" y="6140959"/>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00" name="Freeform: Shape 499">
            <a:extLst>
              <a:ext uri="{FF2B5EF4-FFF2-40B4-BE49-F238E27FC236}">
                <a16:creationId xmlns:a16="http://schemas.microsoft.com/office/drawing/2014/main" id="{1BDCA63C-3C85-414E-91CF-839DADAD1D80}"/>
              </a:ext>
            </a:extLst>
          </p:cNvPr>
          <p:cNvSpPr/>
          <p:nvPr/>
        </p:nvSpPr>
        <p:spPr>
          <a:xfrm rot="16200000" flipH="1">
            <a:off x="6110405" y="3339732"/>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501" name="Freeform: Shape 500">
            <a:extLst>
              <a:ext uri="{FF2B5EF4-FFF2-40B4-BE49-F238E27FC236}">
                <a16:creationId xmlns:a16="http://schemas.microsoft.com/office/drawing/2014/main" id="{B833132B-45A1-4942-A079-D943E4FE481B}"/>
              </a:ext>
            </a:extLst>
          </p:cNvPr>
          <p:cNvSpPr/>
          <p:nvPr/>
        </p:nvSpPr>
        <p:spPr>
          <a:xfrm rot="5400000">
            <a:off x="6864392" y="3339734"/>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502" name="Straight Connector 501">
            <a:extLst>
              <a:ext uri="{FF2B5EF4-FFF2-40B4-BE49-F238E27FC236}">
                <a16:creationId xmlns:a16="http://schemas.microsoft.com/office/drawing/2014/main" id="{1DBBFA81-EECF-4EB9-8929-004852A93457}"/>
              </a:ext>
            </a:extLst>
          </p:cNvPr>
          <p:cNvCxnSpPr/>
          <p:nvPr/>
        </p:nvCxnSpPr>
        <p:spPr>
          <a:xfrm flipH="1">
            <a:off x="7377462"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a:extLst>
              <a:ext uri="{FF2B5EF4-FFF2-40B4-BE49-F238E27FC236}">
                <a16:creationId xmlns:a16="http://schemas.microsoft.com/office/drawing/2014/main" id="{21A9EFFF-D2EB-46CD-ACAD-47BDD9C19028}"/>
              </a:ext>
            </a:extLst>
          </p:cNvPr>
          <p:cNvCxnSpPr>
            <a:cxnSpLocks/>
          </p:cNvCxnSpPr>
          <p:nvPr/>
        </p:nvCxnSpPr>
        <p:spPr>
          <a:xfrm flipH="1" flipV="1">
            <a:off x="7561834"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a:extLst>
              <a:ext uri="{FF2B5EF4-FFF2-40B4-BE49-F238E27FC236}">
                <a16:creationId xmlns:a16="http://schemas.microsoft.com/office/drawing/2014/main" id="{A905DD43-E9F4-4E0D-8406-AB4DC812AA27}"/>
              </a:ext>
            </a:extLst>
          </p:cNvPr>
          <p:cNvCxnSpPr>
            <a:cxnSpLocks/>
          </p:cNvCxnSpPr>
          <p:nvPr/>
        </p:nvCxnSpPr>
        <p:spPr>
          <a:xfrm flipH="1" flipV="1">
            <a:off x="7584855"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a:extLst>
              <a:ext uri="{FF2B5EF4-FFF2-40B4-BE49-F238E27FC236}">
                <a16:creationId xmlns:a16="http://schemas.microsoft.com/office/drawing/2014/main" id="{41D3B3F4-49EF-46B1-BF8A-DB40910A9BC8}"/>
              </a:ext>
            </a:extLst>
          </p:cNvPr>
          <p:cNvCxnSpPr>
            <a:cxnSpLocks/>
          </p:cNvCxnSpPr>
          <p:nvPr/>
        </p:nvCxnSpPr>
        <p:spPr>
          <a:xfrm flipH="1" flipV="1">
            <a:off x="7584823"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a:extLst>
              <a:ext uri="{FF2B5EF4-FFF2-40B4-BE49-F238E27FC236}">
                <a16:creationId xmlns:a16="http://schemas.microsoft.com/office/drawing/2014/main" id="{CDE7A1BE-81C5-4843-9673-85A09995B651}"/>
              </a:ext>
            </a:extLst>
          </p:cNvPr>
          <p:cNvCxnSpPr>
            <a:cxnSpLocks/>
          </p:cNvCxnSpPr>
          <p:nvPr/>
        </p:nvCxnSpPr>
        <p:spPr>
          <a:xfrm flipV="1">
            <a:off x="7327082"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a:extLst>
              <a:ext uri="{FF2B5EF4-FFF2-40B4-BE49-F238E27FC236}">
                <a16:creationId xmlns:a16="http://schemas.microsoft.com/office/drawing/2014/main" id="{90732C4E-5538-4BEE-94D0-B65A4A7D60BC}"/>
              </a:ext>
            </a:extLst>
          </p:cNvPr>
          <p:cNvCxnSpPr>
            <a:cxnSpLocks/>
          </p:cNvCxnSpPr>
          <p:nvPr/>
        </p:nvCxnSpPr>
        <p:spPr>
          <a:xfrm flipH="1" flipV="1">
            <a:off x="7331237"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08" name="Straight Connector 507">
            <a:extLst>
              <a:ext uri="{FF2B5EF4-FFF2-40B4-BE49-F238E27FC236}">
                <a16:creationId xmlns:a16="http://schemas.microsoft.com/office/drawing/2014/main" id="{0F2419E1-F560-4567-B9A6-F3463AC0DF62}"/>
              </a:ext>
            </a:extLst>
          </p:cNvPr>
          <p:cNvCxnSpPr>
            <a:cxnSpLocks/>
          </p:cNvCxnSpPr>
          <p:nvPr/>
        </p:nvCxnSpPr>
        <p:spPr>
          <a:xfrm flipH="1" flipV="1">
            <a:off x="7446002"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a:extLst>
              <a:ext uri="{FF2B5EF4-FFF2-40B4-BE49-F238E27FC236}">
                <a16:creationId xmlns:a16="http://schemas.microsoft.com/office/drawing/2014/main" id="{7D07E20C-5127-4049-8FD4-7C7612443A88}"/>
              </a:ext>
            </a:extLst>
          </p:cNvPr>
          <p:cNvCxnSpPr>
            <a:cxnSpLocks/>
          </p:cNvCxnSpPr>
          <p:nvPr/>
        </p:nvCxnSpPr>
        <p:spPr>
          <a:xfrm flipH="1" flipV="1">
            <a:off x="7578149"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a:extLst>
              <a:ext uri="{FF2B5EF4-FFF2-40B4-BE49-F238E27FC236}">
                <a16:creationId xmlns:a16="http://schemas.microsoft.com/office/drawing/2014/main" id="{85948359-D7F8-4111-9652-B489E40D22EB}"/>
              </a:ext>
            </a:extLst>
          </p:cNvPr>
          <p:cNvCxnSpPr>
            <a:cxnSpLocks/>
          </p:cNvCxnSpPr>
          <p:nvPr/>
        </p:nvCxnSpPr>
        <p:spPr>
          <a:xfrm flipV="1">
            <a:off x="7302310"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a:extLst>
              <a:ext uri="{FF2B5EF4-FFF2-40B4-BE49-F238E27FC236}">
                <a16:creationId xmlns:a16="http://schemas.microsoft.com/office/drawing/2014/main" id="{8EC4C5E5-3740-434C-8C62-9C6AD40CF33B}"/>
              </a:ext>
            </a:extLst>
          </p:cNvPr>
          <p:cNvCxnSpPr>
            <a:cxnSpLocks/>
          </p:cNvCxnSpPr>
          <p:nvPr/>
        </p:nvCxnSpPr>
        <p:spPr>
          <a:xfrm flipV="1">
            <a:off x="7263292"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a:extLst>
              <a:ext uri="{FF2B5EF4-FFF2-40B4-BE49-F238E27FC236}">
                <a16:creationId xmlns:a16="http://schemas.microsoft.com/office/drawing/2014/main" id="{1F5EBBDA-E94F-47D0-A121-451BEB783913}"/>
              </a:ext>
            </a:extLst>
          </p:cNvPr>
          <p:cNvCxnSpPr>
            <a:cxnSpLocks/>
          </p:cNvCxnSpPr>
          <p:nvPr/>
        </p:nvCxnSpPr>
        <p:spPr>
          <a:xfrm flipH="1" flipV="1">
            <a:off x="7462632"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a:extLst>
              <a:ext uri="{FF2B5EF4-FFF2-40B4-BE49-F238E27FC236}">
                <a16:creationId xmlns:a16="http://schemas.microsoft.com/office/drawing/2014/main" id="{1C0279B5-591B-4319-A3E2-59F523C40264}"/>
              </a:ext>
            </a:extLst>
          </p:cNvPr>
          <p:cNvCxnSpPr>
            <a:cxnSpLocks/>
          </p:cNvCxnSpPr>
          <p:nvPr/>
        </p:nvCxnSpPr>
        <p:spPr>
          <a:xfrm flipH="1">
            <a:off x="7319780"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431E0220-1A1A-4459-B5E5-4A9DA7A220CE}"/>
              </a:ext>
            </a:extLst>
          </p:cNvPr>
          <p:cNvCxnSpPr>
            <a:cxnSpLocks/>
          </p:cNvCxnSpPr>
          <p:nvPr/>
        </p:nvCxnSpPr>
        <p:spPr>
          <a:xfrm flipH="1" flipV="1">
            <a:off x="7608161" y="5161013"/>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a:extLst>
              <a:ext uri="{FF2B5EF4-FFF2-40B4-BE49-F238E27FC236}">
                <a16:creationId xmlns:a16="http://schemas.microsoft.com/office/drawing/2014/main" id="{B89D8929-041F-441E-9D27-1D60D87D4263}"/>
              </a:ext>
            </a:extLst>
          </p:cNvPr>
          <p:cNvCxnSpPr>
            <a:cxnSpLocks/>
          </p:cNvCxnSpPr>
          <p:nvPr/>
        </p:nvCxnSpPr>
        <p:spPr>
          <a:xfrm>
            <a:off x="7768169" y="5269347"/>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16" name="Oval 515">
            <a:extLst>
              <a:ext uri="{FF2B5EF4-FFF2-40B4-BE49-F238E27FC236}">
                <a16:creationId xmlns:a16="http://schemas.microsoft.com/office/drawing/2014/main" id="{9A52EEAC-2A47-4F61-899C-78EDB426A939}"/>
              </a:ext>
            </a:extLst>
          </p:cNvPr>
          <p:cNvSpPr/>
          <p:nvPr/>
        </p:nvSpPr>
        <p:spPr>
          <a:xfrm flipH="1">
            <a:off x="7595072"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7" name="Oval 516">
            <a:extLst>
              <a:ext uri="{FF2B5EF4-FFF2-40B4-BE49-F238E27FC236}">
                <a16:creationId xmlns:a16="http://schemas.microsoft.com/office/drawing/2014/main" id="{E38E2697-E9EA-4D2C-A63C-46BDC359C405}"/>
              </a:ext>
            </a:extLst>
          </p:cNvPr>
          <p:cNvSpPr/>
          <p:nvPr/>
        </p:nvSpPr>
        <p:spPr>
          <a:xfrm flipH="1">
            <a:off x="7752051" y="526180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8" name="Oval 517">
            <a:extLst>
              <a:ext uri="{FF2B5EF4-FFF2-40B4-BE49-F238E27FC236}">
                <a16:creationId xmlns:a16="http://schemas.microsoft.com/office/drawing/2014/main" id="{2BE079A6-1E99-4618-8339-79D612916A47}"/>
              </a:ext>
            </a:extLst>
          </p:cNvPr>
          <p:cNvSpPr/>
          <p:nvPr/>
        </p:nvSpPr>
        <p:spPr>
          <a:xfrm flipH="1">
            <a:off x="7883662" y="53507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9" name="Oval 518">
            <a:extLst>
              <a:ext uri="{FF2B5EF4-FFF2-40B4-BE49-F238E27FC236}">
                <a16:creationId xmlns:a16="http://schemas.microsoft.com/office/drawing/2014/main" id="{BAAC08B2-9C88-46F3-8498-8B7DE0003310}"/>
              </a:ext>
            </a:extLst>
          </p:cNvPr>
          <p:cNvSpPr/>
          <p:nvPr/>
        </p:nvSpPr>
        <p:spPr>
          <a:xfrm flipH="1">
            <a:off x="7444959" y="511759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0" name="Oval 519">
            <a:extLst>
              <a:ext uri="{FF2B5EF4-FFF2-40B4-BE49-F238E27FC236}">
                <a16:creationId xmlns:a16="http://schemas.microsoft.com/office/drawing/2014/main" id="{7B67BB73-364F-4DEF-87FA-516947987839}"/>
              </a:ext>
            </a:extLst>
          </p:cNvPr>
          <p:cNvSpPr/>
          <p:nvPr/>
        </p:nvSpPr>
        <p:spPr>
          <a:xfrm flipH="1">
            <a:off x="7432655"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1" name="Oval 520">
            <a:extLst>
              <a:ext uri="{FF2B5EF4-FFF2-40B4-BE49-F238E27FC236}">
                <a16:creationId xmlns:a16="http://schemas.microsoft.com/office/drawing/2014/main" id="{FD60E2F2-79CE-435F-B2D2-CDD356AC4471}"/>
              </a:ext>
            </a:extLst>
          </p:cNvPr>
          <p:cNvSpPr/>
          <p:nvPr/>
        </p:nvSpPr>
        <p:spPr>
          <a:xfrm flipH="1">
            <a:off x="7352399"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2" name="Oval 521">
            <a:extLst>
              <a:ext uri="{FF2B5EF4-FFF2-40B4-BE49-F238E27FC236}">
                <a16:creationId xmlns:a16="http://schemas.microsoft.com/office/drawing/2014/main" id="{47379C53-8650-4156-B0CE-641044048172}"/>
              </a:ext>
            </a:extLst>
          </p:cNvPr>
          <p:cNvSpPr/>
          <p:nvPr/>
        </p:nvSpPr>
        <p:spPr>
          <a:xfrm flipH="1">
            <a:off x="7560631"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3" name="Oval 522">
            <a:extLst>
              <a:ext uri="{FF2B5EF4-FFF2-40B4-BE49-F238E27FC236}">
                <a16:creationId xmlns:a16="http://schemas.microsoft.com/office/drawing/2014/main" id="{F4A27C47-7D07-43A2-A972-42FA3E2E86FF}"/>
              </a:ext>
            </a:extLst>
          </p:cNvPr>
          <p:cNvSpPr/>
          <p:nvPr/>
        </p:nvSpPr>
        <p:spPr>
          <a:xfrm flipH="1">
            <a:off x="7312640"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4" name="Oval 523">
            <a:extLst>
              <a:ext uri="{FF2B5EF4-FFF2-40B4-BE49-F238E27FC236}">
                <a16:creationId xmlns:a16="http://schemas.microsoft.com/office/drawing/2014/main" id="{E7E728A9-8550-4A32-9F46-4B83A024AA12}"/>
              </a:ext>
            </a:extLst>
          </p:cNvPr>
          <p:cNvSpPr/>
          <p:nvPr/>
        </p:nvSpPr>
        <p:spPr>
          <a:xfrm flipH="1">
            <a:off x="7586558"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5" name="Oval 524">
            <a:extLst>
              <a:ext uri="{FF2B5EF4-FFF2-40B4-BE49-F238E27FC236}">
                <a16:creationId xmlns:a16="http://schemas.microsoft.com/office/drawing/2014/main" id="{C4D98784-F292-4212-A22C-7D428F3DC6D9}"/>
              </a:ext>
            </a:extLst>
          </p:cNvPr>
          <p:cNvSpPr/>
          <p:nvPr/>
        </p:nvSpPr>
        <p:spPr>
          <a:xfrm flipH="1">
            <a:off x="7327281"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6" name="Oval 525">
            <a:extLst>
              <a:ext uri="{FF2B5EF4-FFF2-40B4-BE49-F238E27FC236}">
                <a16:creationId xmlns:a16="http://schemas.microsoft.com/office/drawing/2014/main" id="{8AF2C5B6-F95A-4B1E-94E7-CFBA0AE9A69C}"/>
              </a:ext>
            </a:extLst>
          </p:cNvPr>
          <p:cNvSpPr/>
          <p:nvPr/>
        </p:nvSpPr>
        <p:spPr>
          <a:xfrm flipH="1">
            <a:off x="7249354"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7" name="Oval 526">
            <a:extLst>
              <a:ext uri="{FF2B5EF4-FFF2-40B4-BE49-F238E27FC236}">
                <a16:creationId xmlns:a16="http://schemas.microsoft.com/office/drawing/2014/main" id="{664524C9-34E7-4391-B46B-1C184CF6FC63}"/>
              </a:ext>
            </a:extLst>
          </p:cNvPr>
          <p:cNvSpPr/>
          <p:nvPr/>
        </p:nvSpPr>
        <p:spPr>
          <a:xfrm flipH="1">
            <a:off x="7295976"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8" name="Oval 527">
            <a:extLst>
              <a:ext uri="{FF2B5EF4-FFF2-40B4-BE49-F238E27FC236}">
                <a16:creationId xmlns:a16="http://schemas.microsoft.com/office/drawing/2014/main" id="{2347DB01-F641-4F50-8441-4E69C45EA8CF}"/>
              </a:ext>
            </a:extLst>
          </p:cNvPr>
          <p:cNvSpPr/>
          <p:nvPr/>
        </p:nvSpPr>
        <p:spPr>
          <a:xfrm flipH="1">
            <a:off x="7584124"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9" name="Oval 528">
            <a:extLst>
              <a:ext uri="{FF2B5EF4-FFF2-40B4-BE49-F238E27FC236}">
                <a16:creationId xmlns:a16="http://schemas.microsoft.com/office/drawing/2014/main" id="{5DAE4489-1D18-41E5-AA9E-7C86507CC0F4}"/>
              </a:ext>
            </a:extLst>
          </p:cNvPr>
          <p:cNvSpPr/>
          <p:nvPr/>
        </p:nvSpPr>
        <p:spPr>
          <a:xfrm flipH="1">
            <a:off x="7621122"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0" name="Oval 529">
            <a:extLst>
              <a:ext uri="{FF2B5EF4-FFF2-40B4-BE49-F238E27FC236}">
                <a16:creationId xmlns:a16="http://schemas.microsoft.com/office/drawing/2014/main" id="{13FE39DE-7546-4B5D-96C3-6A3D131B6607}"/>
              </a:ext>
            </a:extLst>
          </p:cNvPr>
          <p:cNvSpPr/>
          <p:nvPr/>
        </p:nvSpPr>
        <p:spPr>
          <a:xfrm flipH="1">
            <a:off x="7579421"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1" name="Freeform: Shape 530">
            <a:extLst>
              <a:ext uri="{FF2B5EF4-FFF2-40B4-BE49-F238E27FC236}">
                <a16:creationId xmlns:a16="http://schemas.microsoft.com/office/drawing/2014/main" id="{05E23B56-5653-407A-82A3-3ACA34C459C3}"/>
              </a:ext>
            </a:extLst>
          </p:cNvPr>
          <p:cNvSpPr/>
          <p:nvPr/>
        </p:nvSpPr>
        <p:spPr>
          <a:xfrm>
            <a:off x="7900459" y="5141660"/>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32" name="Straight Connector 531">
            <a:extLst>
              <a:ext uri="{FF2B5EF4-FFF2-40B4-BE49-F238E27FC236}">
                <a16:creationId xmlns:a16="http://schemas.microsoft.com/office/drawing/2014/main" id="{5F1EC6CC-1744-4C17-BD99-2B413C8896EC}"/>
              </a:ext>
            </a:extLst>
          </p:cNvPr>
          <p:cNvCxnSpPr>
            <a:cxnSpLocks/>
          </p:cNvCxnSpPr>
          <p:nvPr/>
        </p:nvCxnSpPr>
        <p:spPr>
          <a:xfrm flipH="1">
            <a:off x="7286562" y="5138884"/>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33" name="Straight Connector 532">
            <a:extLst>
              <a:ext uri="{FF2B5EF4-FFF2-40B4-BE49-F238E27FC236}">
                <a16:creationId xmlns:a16="http://schemas.microsoft.com/office/drawing/2014/main" id="{9C164C7D-394A-4096-AC45-66C972C6E3A5}"/>
              </a:ext>
            </a:extLst>
          </p:cNvPr>
          <p:cNvCxnSpPr>
            <a:cxnSpLocks/>
          </p:cNvCxnSpPr>
          <p:nvPr/>
        </p:nvCxnSpPr>
        <p:spPr>
          <a:xfrm flipH="1">
            <a:off x="7273463" y="5306762"/>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34" name="Oval 533">
            <a:extLst>
              <a:ext uri="{FF2B5EF4-FFF2-40B4-BE49-F238E27FC236}">
                <a16:creationId xmlns:a16="http://schemas.microsoft.com/office/drawing/2014/main" id="{331A5A6C-172B-461D-BD27-9B98A108837F}"/>
              </a:ext>
            </a:extLst>
          </p:cNvPr>
          <p:cNvSpPr/>
          <p:nvPr/>
        </p:nvSpPr>
        <p:spPr>
          <a:xfrm flipH="1">
            <a:off x="7273463" y="529557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5" name="Oval 534">
            <a:extLst>
              <a:ext uri="{FF2B5EF4-FFF2-40B4-BE49-F238E27FC236}">
                <a16:creationId xmlns:a16="http://schemas.microsoft.com/office/drawing/2014/main" id="{95E0F33E-BB2F-4CA1-B3E6-2BA6481BBE69}"/>
              </a:ext>
            </a:extLst>
          </p:cNvPr>
          <p:cNvSpPr/>
          <p:nvPr/>
        </p:nvSpPr>
        <p:spPr>
          <a:xfrm flipH="1">
            <a:off x="7257845" y="546945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6" name="Oval 535">
            <a:extLst>
              <a:ext uri="{FF2B5EF4-FFF2-40B4-BE49-F238E27FC236}">
                <a16:creationId xmlns:a16="http://schemas.microsoft.com/office/drawing/2014/main" id="{D46B0A71-16DF-4C58-8FF0-A033BC2FFE11}"/>
              </a:ext>
            </a:extLst>
          </p:cNvPr>
          <p:cNvSpPr/>
          <p:nvPr/>
        </p:nvSpPr>
        <p:spPr>
          <a:xfrm flipH="1">
            <a:off x="7292629" y="512942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37" name="Straight Connector 536">
            <a:extLst>
              <a:ext uri="{FF2B5EF4-FFF2-40B4-BE49-F238E27FC236}">
                <a16:creationId xmlns:a16="http://schemas.microsoft.com/office/drawing/2014/main" id="{BBE795A5-0675-45EE-854F-C78DCC3C4602}"/>
              </a:ext>
            </a:extLst>
          </p:cNvPr>
          <p:cNvCxnSpPr/>
          <p:nvPr/>
        </p:nvCxnSpPr>
        <p:spPr>
          <a:xfrm flipH="1">
            <a:off x="6448349"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38" name="Straight Connector 537">
            <a:extLst>
              <a:ext uri="{FF2B5EF4-FFF2-40B4-BE49-F238E27FC236}">
                <a16:creationId xmlns:a16="http://schemas.microsoft.com/office/drawing/2014/main" id="{F5E845CD-E4D1-4EF7-841F-D0B93A038727}"/>
              </a:ext>
            </a:extLst>
          </p:cNvPr>
          <p:cNvCxnSpPr>
            <a:cxnSpLocks/>
          </p:cNvCxnSpPr>
          <p:nvPr/>
        </p:nvCxnSpPr>
        <p:spPr>
          <a:xfrm flipH="1" flipV="1">
            <a:off x="6632721"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a:extLst>
              <a:ext uri="{FF2B5EF4-FFF2-40B4-BE49-F238E27FC236}">
                <a16:creationId xmlns:a16="http://schemas.microsoft.com/office/drawing/2014/main" id="{E74653CD-23A0-48E9-BD58-8FBC00B9DD4D}"/>
              </a:ext>
            </a:extLst>
          </p:cNvPr>
          <p:cNvCxnSpPr>
            <a:cxnSpLocks/>
          </p:cNvCxnSpPr>
          <p:nvPr/>
        </p:nvCxnSpPr>
        <p:spPr>
          <a:xfrm flipH="1" flipV="1">
            <a:off x="6655742"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a:extLst>
              <a:ext uri="{FF2B5EF4-FFF2-40B4-BE49-F238E27FC236}">
                <a16:creationId xmlns:a16="http://schemas.microsoft.com/office/drawing/2014/main" id="{7E8C3E31-C6A1-4BEC-AC56-9D7BA1258EAF}"/>
              </a:ext>
            </a:extLst>
          </p:cNvPr>
          <p:cNvCxnSpPr>
            <a:cxnSpLocks/>
          </p:cNvCxnSpPr>
          <p:nvPr/>
        </p:nvCxnSpPr>
        <p:spPr>
          <a:xfrm flipH="1" flipV="1">
            <a:off x="6655710"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a:extLst>
              <a:ext uri="{FF2B5EF4-FFF2-40B4-BE49-F238E27FC236}">
                <a16:creationId xmlns:a16="http://schemas.microsoft.com/office/drawing/2014/main" id="{40B2A1D9-78C4-46F3-98E1-B304693EEC0B}"/>
              </a:ext>
            </a:extLst>
          </p:cNvPr>
          <p:cNvCxnSpPr>
            <a:cxnSpLocks/>
          </p:cNvCxnSpPr>
          <p:nvPr/>
        </p:nvCxnSpPr>
        <p:spPr>
          <a:xfrm flipV="1">
            <a:off x="6397969"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a:extLst>
              <a:ext uri="{FF2B5EF4-FFF2-40B4-BE49-F238E27FC236}">
                <a16:creationId xmlns:a16="http://schemas.microsoft.com/office/drawing/2014/main" id="{67C707C0-0E3D-49EB-A103-B3DE0BBCDE09}"/>
              </a:ext>
            </a:extLst>
          </p:cNvPr>
          <p:cNvCxnSpPr>
            <a:cxnSpLocks/>
          </p:cNvCxnSpPr>
          <p:nvPr/>
        </p:nvCxnSpPr>
        <p:spPr>
          <a:xfrm flipH="1" flipV="1">
            <a:off x="6402124"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43" name="Straight Connector 542">
            <a:extLst>
              <a:ext uri="{FF2B5EF4-FFF2-40B4-BE49-F238E27FC236}">
                <a16:creationId xmlns:a16="http://schemas.microsoft.com/office/drawing/2014/main" id="{C8E34505-D5EA-4D2F-8580-2CB200347E6F}"/>
              </a:ext>
            </a:extLst>
          </p:cNvPr>
          <p:cNvCxnSpPr>
            <a:cxnSpLocks/>
          </p:cNvCxnSpPr>
          <p:nvPr/>
        </p:nvCxnSpPr>
        <p:spPr>
          <a:xfrm flipH="1" flipV="1">
            <a:off x="6516889"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a:extLst>
              <a:ext uri="{FF2B5EF4-FFF2-40B4-BE49-F238E27FC236}">
                <a16:creationId xmlns:a16="http://schemas.microsoft.com/office/drawing/2014/main" id="{4158029E-702E-466D-A8C1-00A6231CD066}"/>
              </a:ext>
            </a:extLst>
          </p:cNvPr>
          <p:cNvCxnSpPr>
            <a:cxnSpLocks/>
          </p:cNvCxnSpPr>
          <p:nvPr/>
        </p:nvCxnSpPr>
        <p:spPr>
          <a:xfrm flipH="1" flipV="1">
            <a:off x="6649036"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19C32365-5924-4E6E-B6B6-72E26103E66C}"/>
              </a:ext>
            </a:extLst>
          </p:cNvPr>
          <p:cNvCxnSpPr>
            <a:cxnSpLocks/>
          </p:cNvCxnSpPr>
          <p:nvPr/>
        </p:nvCxnSpPr>
        <p:spPr>
          <a:xfrm flipV="1">
            <a:off x="6373197"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14D26FAD-D421-4FE4-9478-7E733CD942AF}"/>
              </a:ext>
            </a:extLst>
          </p:cNvPr>
          <p:cNvCxnSpPr>
            <a:cxnSpLocks/>
          </p:cNvCxnSpPr>
          <p:nvPr/>
        </p:nvCxnSpPr>
        <p:spPr>
          <a:xfrm flipV="1">
            <a:off x="6334179"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47" name="Straight Connector 546">
            <a:extLst>
              <a:ext uri="{FF2B5EF4-FFF2-40B4-BE49-F238E27FC236}">
                <a16:creationId xmlns:a16="http://schemas.microsoft.com/office/drawing/2014/main" id="{D3ADBAB3-0141-4652-BC1A-6F21F836CD0B}"/>
              </a:ext>
            </a:extLst>
          </p:cNvPr>
          <p:cNvCxnSpPr>
            <a:cxnSpLocks/>
          </p:cNvCxnSpPr>
          <p:nvPr/>
        </p:nvCxnSpPr>
        <p:spPr>
          <a:xfrm flipH="1" flipV="1">
            <a:off x="6533519"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a:extLst>
              <a:ext uri="{FF2B5EF4-FFF2-40B4-BE49-F238E27FC236}">
                <a16:creationId xmlns:a16="http://schemas.microsoft.com/office/drawing/2014/main" id="{4548750D-4F4D-4016-AFDF-98788A4E9AA6}"/>
              </a:ext>
            </a:extLst>
          </p:cNvPr>
          <p:cNvCxnSpPr>
            <a:cxnSpLocks/>
          </p:cNvCxnSpPr>
          <p:nvPr/>
        </p:nvCxnSpPr>
        <p:spPr>
          <a:xfrm flipH="1">
            <a:off x="6362145" y="5130741"/>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46AE6F2B-C183-4B54-9974-3F438E0151F1}"/>
              </a:ext>
            </a:extLst>
          </p:cNvPr>
          <p:cNvCxnSpPr>
            <a:cxnSpLocks/>
          </p:cNvCxnSpPr>
          <p:nvPr/>
        </p:nvCxnSpPr>
        <p:spPr>
          <a:xfrm flipH="1">
            <a:off x="6349046" y="5298619"/>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a:extLst>
              <a:ext uri="{FF2B5EF4-FFF2-40B4-BE49-F238E27FC236}">
                <a16:creationId xmlns:a16="http://schemas.microsoft.com/office/drawing/2014/main" id="{7CD396B9-21AA-4EA0-899F-82265CDD9A5D}"/>
              </a:ext>
            </a:extLst>
          </p:cNvPr>
          <p:cNvCxnSpPr>
            <a:cxnSpLocks/>
          </p:cNvCxnSpPr>
          <p:nvPr/>
        </p:nvCxnSpPr>
        <p:spPr>
          <a:xfrm flipH="1">
            <a:off x="6390667"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404A12C7-2A4C-4694-B784-54341570EF57}"/>
              </a:ext>
            </a:extLst>
          </p:cNvPr>
          <p:cNvCxnSpPr>
            <a:cxnSpLocks/>
          </p:cNvCxnSpPr>
          <p:nvPr/>
        </p:nvCxnSpPr>
        <p:spPr>
          <a:xfrm flipH="1" flipV="1">
            <a:off x="6679048" y="5161012"/>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EF175B0A-B7A4-4E74-B07B-969F9D5F93BD}"/>
              </a:ext>
            </a:extLst>
          </p:cNvPr>
          <p:cNvCxnSpPr>
            <a:cxnSpLocks/>
          </p:cNvCxnSpPr>
          <p:nvPr/>
        </p:nvCxnSpPr>
        <p:spPr>
          <a:xfrm flipH="1" flipV="1">
            <a:off x="6705312" y="5297350"/>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53" name="Oval 552">
            <a:extLst>
              <a:ext uri="{FF2B5EF4-FFF2-40B4-BE49-F238E27FC236}">
                <a16:creationId xmlns:a16="http://schemas.microsoft.com/office/drawing/2014/main" id="{4E31A836-56BE-4F6D-9800-646509A5E144}"/>
              </a:ext>
            </a:extLst>
          </p:cNvPr>
          <p:cNvSpPr/>
          <p:nvPr/>
        </p:nvSpPr>
        <p:spPr>
          <a:xfrm flipH="1">
            <a:off x="6349046" y="528743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4" name="Oval 553">
            <a:extLst>
              <a:ext uri="{FF2B5EF4-FFF2-40B4-BE49-F238E27FC236}">
                <a16:creationId xmlns:a16="http://schemas.microsoft.com/office/drawing/2014/main" id="{99309972-26D9-4FA6-99B2-B050FEA6742F}"/>
              </a:ext>
            </a:extLst>
          </p:cNvPr>
          <p:cNvSpPr/>
          <p:nvPr/>
        </p:nvSpPr>
        <p:spPr>
          <a:xfrm flipH="1">
            <a:off x="6333428" y="546131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5" name="Oval 554">
            <a:extLst>
              <a:ext uri="{FF2B5EF4-FFF2-40B4-BE49-F238E27FC236}">
                <a16:creationId xmlns:a16="http://schemas.microsoft.com/office/drawing/2014/main" id="{9DA14D73-AD62-48C4-949D-5E88573FF31B}"/>
              </a:ext>
            </a:extLst>
          </p:cNvPr>
          <p:cNvSpPr/>
          <p:nvPr/>
        </p:nvSpPr>
        <p:spPr>
          <a:xfrm flipH="1">
            <a:off x="6368212" y="51212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6" name="Oval 555">
            <a:extLst>
              <a:ext uri="{FF2B5EF4-FFF2-40B4-BE49-F238E27FC236}">
                <a16:creationId xmlns:a16="http://schemas.microsoft.com/office/drawing/2014/main" id="{01AADB51-79E5-4BBF-B82E-E9BDC713400F}"/>
              </a:ext>
            </a:extLst>
          </p:cNvPr>
          <p:cNvSpPr/>
          <p:nvPr/>
        </p:nvSpPr>
        <p:spPr>
          <a:xfrm flipH="1">
            <a:off x="6665959"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7" name="Oval 556">
            <a:extLst>
              <a:ext uri="{FF2B5EF4-FFF2-40B4-BE49-F238E27FC236}">
                <a16:creationId xmlns:a16="http://schemas.microsoft.com/office/drawing/2014/main" id="{EACB5394-2535-4722-B3F0-9B33089F8FDD}"/>
              </a:ext>
            </a:extLst>
          </p:cNvPr>
          <p:cNvSpPr/>
          <p:nvPr/>
        </p:nvSpPr>
        <p:spPr>
          <a:xfrm flipH="1">
            <a:off x="6692727" y="528017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8" name="Oval 557">
            <a:extLst>
              <a:ext uri="{FF2B5EF4-FFF2-40B4-BE49-F238E27FC236}">
                <a16:creationId xmlns:a16="http://schemas.microsoft.com/office/drawing/2014/main" id="{E8F06C29-C0AE-44E1-9B11-3258DC0641E7}"/>
              </a:ext>
            </a:extLst>
          </p:cNvPr>
          <p:cNvSpPr/>
          <p:nvPr/>
        </p:nvSpPr>
        <p:spPr>
          <a:xfrm flipH="1">
            <a:off x="6725750" y="54441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559" name="Group 558">
            <a:extLst>
              <a:ext uri="{FF2B5EF4-FFF2-40B4-BE49-F238E27FC236}">
                <a16:creationId xmlns:a16="http://schemas.microsoft.com/office/drawing/2014/main" id="{D8CFF38B-2CDB-421B-9D15-CC29574ADE0E}"/>
              </a:ext>
            </a:extLst>
          </p:cNvPr>
          <p:cNvGrpSpPr/>
          <p:nvPr/>
        </p:nvGrpSpPr>
        <p:grpSpPr>
          <a:xfrm flipH="1">
            <a:off x="6415652" y="5009407"/>
            <a:ext cx="148586" cy="121377"/>
            <a:chOff x="6801486" y="3057922"/>
            <a:chExt cx="148586" cy="121377"/>
          </a:xfrm>
        </p:grpSpPr>
        <p:cxnSp>
          <p:nvCxnSpPr>
            <p:cNvPr id="560" name="Straight Connector 559">
              <a:extLst>
                <a:ext uri="{FF2B5EF4-FFF2-40B4-BE49-F238E27FC236}">
                  <a16:creationId xmlns:a16="http://schemas.microsoft.com/office/drawing/2014/main" id="{3FECF013-8358-46A0-B2DA-8513BC682B3E}"/>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91571F14-675E-4267-9477-791441B4DA23}"/>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62" name="Oval 561">
              <a:extLst>
                <a:ext uri="{FF2B5EF4-FFF2-40B4-BE49-F238E27FC236}">
                  <a16:creationId xmlns:a16="http://schemas.microsoft.com/office/drawing/2014/main" id="{C92FF592-7CC7-4828-9A5A-0018F99038CB}"/>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3" name="Oval 562">
              <a:extLst>
                <a:ext uri="{FF2B5EF4-FFF2-40B4-BE49-F238E27FC236}">
                  <a16:creationId xmlns:a16="http://schemas.microsoft.com/office/drawing/2014/main" id="{12B6E97E-6FA6-41C9-ABC6-9CFF172C6F23}"/>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4" name="Oval 563">
              <a:extLst>
                <a:ext uri="{FF2B5EF4-FFF2-40B4-BE49-F238E27FC236}">
                  <a16:creationId xmlns:a16="http://schemas.microsoft.com/office/drawing/2014/main" id="{E13E903A-FA5F-405A-961E-253B06A81021}"/>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565" name="Oval 564">
            <a:extLst>
              <a:ext uri="{FF2B5EF4-FFF2-40B4-BE49-F238E27FC236}">
                <a16:creationId xmlns:a16="http://schemas.microsoft.com/office/drawing/2014/main" id="{59A97266-69D6-4F0D-B138-731059BB0D1A}"/>
              </a:ext>
            </a:extLst>
          </p:cNvPr>
          <p:cNvSpPr/>
          <p:nvPr/>
        </p:nvSpPr>
        <p:spPr>
          <a:xfrm flipH="1">
            <a:off x="6503542"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6" name="Oval 565">
            <a:extLst>
              <a:ext uri="{FF2B5EF4-FFF2-40B4-BE49-F238E27FC236}">
                <a16:creationId xmlns:a16="http://schemas.microsoft.com/office/drawing/2014/main" id="{7FFDF2E5-ED99-48C7-B6C0-1127F2D7E6C0}"/>
              </a:ext>
            </a:extLst>
          </p:cNvPr>
          <p:cNvSpPr/>
          <p:nvPr/>
        </p:nvSpPr>
        <p:spPr>
          <a:xfrm flipH="1">
            <a:off x="6423286"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7" name="Oval 566">
            <a:extLst>
              <a:ext uri="{FF2B5EF4-FFF2-40B4-BE49-F238E27FC236}">
                <a16:creationId xmlns:a16="http://schemas.microsoft.com/office/drawing/2014/main" id="{1E91D16B-931F-4093-830D-8554CC58C6CE}"/>
              </a:ext>
            </a:extLst>
          </p:cNvPr>
          <p:cNvSpPr/>
          <p:nvPr/>
        </p:nvSpPr>
        <p:spPr>
          <a:xfrm flipH="1">
            <a:off x="6631518"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8" name="Oval 567">
            <a:extLst>
              <a:ext uri="{FF2B5EF4-FFF2-40B4-BE49-F238E27FC236}">
                <a16:creationId xmlns:a16="http://schemas.microsoft.com/office/drawing/2014/main" id="{ED36D684-79C4-464F-869C-383E92EC670C}"/>
              </a:ext>
            </a:extLst>
          </p:cNvPr>
          <p:cNvSpPr/>
          <p:nvPr/>
        </p:nvSpPr>
        <p:spPr>
          <a:xfrm flipH="1">
            <a:off x="6383527"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9" name="Oval 568">
            <a:extLst>
              <a:ext uri="{FF2B5EF4-FFF2-40B4-BE49-F238E27FC236}">
                <a16:creationId xmlns:a16="http://schemas.microsoft.com/office/drawing/2014/main" id="{EA98EBBF-471E-45F0-B77E-B401EDD381EE}"/>
              </a:ext>
            </a:extLst>
          </p:cNvPr>
          <p:cNvSpPr/>
          <p:nvPr/>
        </p:nvSpPr>
        <p:spPr>
          <a:xfrm flipH="1">
            <a:off x="6657445"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0" name="Oval 569">
            <a:extLst>
              <a:ext uri="{FF2B5EF4-FFF2-40B4-BE49-F238E27FC236}">
                <a16:creationId xmlns:a16="http://schemas.microsoft.com/office/drawing/2014/main" id="{B84F6704-FFE6-4E07-9A2D-E9ECAE0DBF5C}"/>
              </a:ext>
            </a:extLst>
          </p:cNvPr>
          <p:cNvSpPr/>
          <p:nvPr/>
        </p:nvSpPr>
        <p:spPr>
          <a:xfrm flipH="1">
            <a:off x="6398168"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1" name="Oval 570">
            <a:extLst>
              <a:ext uri="{FF2B5EF4-FFF2-40B4-BE49-F238E27FC236}">
                <a16:creationId xmlns:a16="http://schemas.microsoft.com/office/drawing/2014/main" id="{66A764CE-E374-4E3D-A981-EC1FF6699D19}"/>
              </a:ext>
            </a:extLst>
          </p:cNvPr>
          <p:cNvSpPr/>
          <p:nvPr/>
        </p:nvSpPr>
        <p:spPr>
          <a:xfrm flipH="1">
            <a:off x="6320241"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2" name="Oval 571">
            <a:extLst>
              <a:ext uri="{FF2B5EF4-FFF2-40B4-BE49-F238E27FC236}">
                <a16:creationId xmlns:a16="http://schemas.microsoft.com/office/drawing/2014/main" id="{2F52B498-1661-4B5F-866B-5CF7E4891DAD}"/>
              </a:ext>
            </a:extLst>
          </p:cNvPr>
          <p:cNvSpPr/>
          <p:nvPr/>
        </p:nvSpPr>
        <p:spPr>
          <a:xfrm flipH="1">
            <a:off x="6366863"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3" name="Oval 572">
            <a:extLst>
              <a:ext uri="{FF2B5EF4-FFF2-40B4-BE49-F238E27FC236}">
                <a16:creationId xmlns:a16="http://schemas.microsoft.com/office/drawing/2014/main" id="{3DF2FFCA-11BB-4C41-9A90-FAD36F2115F0}"/>
              </a:ext>
            </a:extLst>
          </p:cNvPr>
          <p:cNvSpPr/>
          <p:nvPr/>
        </p:nvSpPr>
        <p:spPr>
          <a:xfrm flipH="1">
            <a:off x="6655011"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4" name="Oval 573">
            <a:extLst>
              <a:ext uri="{FF2B5EF4-FFF2-40B4-BE49-F238E27FC236}">
                <a16:creationId xmlns:a16="http://schemas.microsoft.com/office/drawing/2014/main" id="{75E3E043-43A2-4536-AF30-490954E914E0}"/>
              </a:ext>
            </a:extLst>
          </p:cNvPr>
          <p:cNvSpPr/>
          <p:nvPr/>
        </p:nvSpPr>
        <p:spPr>
          <a:xfrm flipH="1">
            <a:off x="6692009"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5" name="Oval 574">
            <a:extLst>
              <a:ext uri="{FF2B5EF4-FFF2-40B4-BE49-F238E27FC236}">
                <a16:creationId xmlns:a16="http://schemas.microsoft.com/office/drawing/2014/main" id="{EC6A92F6-7A4C-4E2D-B884-80E1C5814594}"/>
              </a:ext>
            </a:extLst>
          </p:cNvPr>
          <p:cNvSpPr/>
          <p:nvPr/>
        </p:nvSpPr>
        <p:spPr>
          <a:xfrm flipH="1">
            <a:off x="6650308"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6" name="Freeform: Shape 575">
            <a:extLst>
              <a:ext uri="{FF2B5EF4-FFF2-40B4-BE49-F238E27FC236}">
                <a16:creationId xmlns:a16="http://schemas.microsoft.com/office/drawing/2014/main" id="{FE060BD8-44D8-4D02-ADA2-AB42DD3778E4}"/>
              </a:ext>
            </a:extLst>
          </p:cNvPr>
          <p:cNvSpPr/>
          <p:nvPr/>
        </p:nvSpPr>
        <p:spPr>
          <a:xfrm rot="2485111">
            <a:off x="6805795" y="5205703"/>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77" name="Straight Connector 576">
            <a:extLst>
              <a:ext uri="{FF2B5EF4-FFF2-40B4-BE49-F238E27FC236}">
                <a16:creationId xmlns:a16="http://schemas.microsoft.com/office/drawing/2014/main" id="{657E313A-4448-41F8-A125-9BABFA517D78}"/>
              </a:ext>
            </a:extLst>
          </p:cNvPr>
          <p:cNvCxnSpPr/>
          <p:nvPr/>
        </p:nvCxnSpPr>
        <p:spPr>
          <a:xfrm flipH="1">
            <a:off x="8619920"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a:extLst>
              <a:ext uri="{FF2B5EF4-FFF2-40B4-BE49-F238E27FC236}">
                <a16:creationId xmlns:a16="http://schemas.microsoft.com/office/drawing/2014/main" id="{D7E57D9F-C78F-4DF8-9B8C-76D261270F5A}"/>
              </a:ext>
            </a:extLst>
          </p:cNvPr>
          <p:cNvCxnSpPr>
            <a:cxnSpLocks/>
          </p:cNvCxnSpPr>
          <p:nvPr/>
        </p:nvCxnSpPr>
        <p:spPr>
          <a:xfrm flipH="1" flipV="1">
            <a:off x="8804292"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79" name="Straight Connector 578">
            <a:extLst>
              <a:ext uri="{FF2B5EF4-FFF2-40B4-BE49-F238E27FC236}">
                <a16:creationId xmlns:a16="http://schemas.microsoft.com/office/drawing/2014/main" id="{7956FC54-588A-4A1A-997C-F7B722585F3B}"/>
              </a:ext>
            </a:extLst>
          </p:cNvPr>
          <p:cNvCxnSpPr>
            <a:cxnSpLocks/>
          </p:cNvCxnSpPr>
          <p:nvPr/>
        </p:nvCxnSpPr>
        <p:spPr>
          <a:xfrm flipH="1" flipV="1">
            <a:off x="8827313"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0" name="Straight Connector 579">
            <a:extLst>
              <a:ext uri="{FF2B5EF4-FFF2-40B4-BE49-F238E27FC236}">
                <a16:creationId xmlns:a16="http://schemas.microsoft.com/office/drawing/2014/main" id="{90783ACE-EE04-4845-9558-CCC6B9C9596E}"/>
              </a:ext>
            </a:extLst>
          </p:cNvPr>
          <p:cNvCxnSpPr>
            <a:cxnSpLocks/>
          </p:cNvCxnSpPr>
          <p:nvPr/>
        </p:nvCxnSpPr>
        <p:spPr>
          <a:xfrm flipH="1" flipV="1">
            <a:off x="8827281"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81" name="Straight Connector 580">
            <a:extLst>
              <a:ext uri="{FF2B5EF4-FFF2-40B4-BE49-F238E27FC236}">
                <a16:creationId xmlns:a16="http://schemas.microsoft.com/office/drawing/2014/main" id="{85E63035-4C74-4415-AC2A-E4008BFED262}"/>
              </a:ext>
            </a:extLst>
          </p:cNvPr>
          <p:cNvCxnSpPr>
            <a:cxnSpLocks/>
          </p:cNvCxnSpPr>
          <p:nvPr/>
        </p:nvCxnSpPr>
        <p:spPr>
          <a:xfrm flipV="1">
            <a:off x="8569540"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2" name="Straight Connector 581">
            <a:extLst>
              <a:ext uri="{FF2B5EF4-FFF2-40B4-BE49-F238E27FC236}">
                <a16:creationId xmlns:a16="http://schemas.microsoft.com/office/drawing/2014/main" id="{94A68140-EE10-4824-B860-3CBBEC9903EF}"/>
              </a:ext>
            </a:extLst>
          </p:cNvPr>
          <p:cNvCxnSpPr>
            <a:cxnSpLocks/>
          </p:cNvCxnSpPr>
          <p:nvPr/>
        </p:nvCxnSpPr>
        <p:spPr>
          <a:xfrm flipH="1" flipV="1">
            <a:off x="8573695"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83" name="Straight Connector 582">
            <a:extLst>
              <a:ext uri="{FF2B5EF4-FFF2-40B4-BE49-F238E27FC236}">
                <a16:creationId xmlns:a16="http://schemas.microsoft.com/office/drawing/2014/main" id="{A30EDD7B-6310-44ED-92D5-0999B2DC78C3}"/>
              </a:ext>
            </a:extLst>
          </p:cNvPr>
          <p:cNvCxnSpPr>
            <a:cxnSpLocks/>
          </p:cNvCxnSpPr>
          <p:nvPr/>
        </p:nvCxnSpPr>
        <p:spPr>
          <a:xfrm flipH="1" flipV="1">
            <a:off x="8688460"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84" name="Straight Connector 583">
            <a:extLst>
              <a:ext uri="{FF2B5EF4-FFF2-40B4-BE49-F238E27FC236}">
                <a16:creationId xmlns:a16="http://schemas.microsoft.com/office/drawing/2014/main" id="{3AB371B1-AAD1-483C-BD18-ECFCAED79007}"/>
              </a:ext>
            </a:extLst>
          </p:cNvPr>
          <p:cNvCxnSpPr>
            <a:cxnSpLocks/>
          </p:cNvCxnSpPr>
          <p:nvPr/>
        </p:nvCxnSpPr>
        <p:spPr>
          <a:xfrm flipH="1" flipV="1">
            <a:off x="8820607"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5" name="Straight Connector 584">
            <a:extLst>
              <a:ext uri="{FF2B5EF4-FFF2-40B4-BE49-F238E27FC236}">
                <a16:creationId xmlns:a16="http://schemas.microsoft.com/office/drawing/2014/main" id="{4F510471-CEA6-4509-86A5-CAA8215D882B}"/>
              </a:ext>
            </a:extLst>
          </p:cNvPr>
          <p:cNvCxnSpPr>
            <a:cxnSpLocks/>
          </p:cNvCxnSpPr>
          <p:nvPr/>
        </p:nvCxnSpPr>
        <p:spPr>
          <a:xfrm flipV="1">
            <a:off x="8544768"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FB26FD62-C732-4ED2-9EF9-162C20AB01B5}"/>
              </a:ext>
            </a:extLst>
          </p:cNvPr>
          <p:cNvCxnSpPr>
            <a:cxnSpLocks/>
          </p:cNvCxnSpPr>
          <p:nvPr/>
        </p:nvCxnSpPr>
        <p:spPr>
          <a:xfrm flipV="1">
            <a:off x="8505750"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DF1A25DD-2148-4AA6-8B74-85AAFC69DCA2}"/>
              </a:ext>
            </a:extLst>
          </p:cNvPr>
          <p:cNvCxnSpPr>
            <a:cxnSpLocks/>
          </p:cNvCxnSpPr>
          <p:nvPr/>
        </p:nvCxnSpPr>
        <p:spPr>
          <a:xfrm flipH="1" flipV="1">
            <a:off x="8705090"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D1EC4563-6311-4662-ABBE-1586CE7E01EC}"/>
              </a:ext>
            </a:extLst>
          </p:cNvPr>
          <p:cNvCxnSpPr>
            <a:cxnSpLocks/>
          </p:cNvCxnSpPr>
          <p:nvPr/>
        </p:nvCxnSpPr>
        <p:spPr>
          <a:xfrm flipH="1">
            <a:off x="8372054" y="5130742"/>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8B84AAD6-00EA-4DDC-A753-CA3C597068DA}"/>
              </a:ext>
            </a:extLst>
          </p:cNvPr>
          <p:cNvCxnSpPr>
            <a:cxnSpLocks/>
          </p:cNvCxnSpPr>
          <p:nvPr/>
        </p:nvCxnSpPr>
        <p:spPr>
          <a:xfrm flipH="1">
            <a:off x="8238845" y="5130359"/>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FE4300F3-D6E4-41E0-AF35-0EC9947D5279}"/>
              </a:ext>
            </a:extLst>
          </p:cNvPr>
          <p:cNvCxnSpPr>
            <a:cxnSpLocks/>
          </p:cNvCxnSpPr>
          <p:nvPr/>
        </p:nvCxnSpPr>
        <p:spPr>
          <a:xfrm flipH="1">
            <a:off x="8850619" y="5161012"/>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9D5A46B1-1BF8-4971-9C06-D176A2B23814}"/>
              </a:ext>
            </a:extLst>
          </p:cNvPr>
          <p:cNvCxnSpPr>
            <a:cxnSpLocks/>
          </p:cNvCxnSpPr>
          <p:nvPr/>
        </p:nvCxnSpPr>
        <p:spPr>
          <a:xfrm>
            <a:off x="9064758" y="5164569"/>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92" name="Oval 591">
            <a:extLst>
              <a:ext uri="{FF2B5EF4-FFF2-40B4-BE49-F238E27FC236}">
                <a16:creationId xmlns:a16="http://schemas.microsoft.com/office/drawing/2014/main" id="{6750CAB7-BDC8-4E0E-9550-078EF527A737}"/>
              </a:ext>
            </a:extLst>
          </p:cNvPr>
          <p:cNvSpPr/>
          <p:nvPr/>
        </p:nvSpPr>
        <p:spPr>
          <a:xfrm flipH="1">
            <a:off x="8404272" y="51305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3" name="Oval 592">
            <a:extLst>
              <a:ext uri="{FF2B5EF4-FFF2-40B4-BE49-F238E27FC236}">
                <a16:creationId xmlns:a16="http://schemas.microsoft.com/office/drawing/2014/main" id="{7F8C8B4F-2732-45C3-9805-3D2B7E985409}"/>
              </a:ext>
            </a:extLst>
          </p:cNvPr>
          <p:cNvSpPr/>
          <p:nvPr/>
        </p:nvSpPr>
        <p:spPr>
          <a:xfrm flipH="1">
            <a:off x="8208647" y="512128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4" name="Oval 593">
            <a:extLst>
              <a:ext uri="{FF2B5EF4-FFF2-40B4-BE49-F238E27FC236}">
                <a16:creationId xmlns:a16="http://schemas.microsoft.com/office/drawing/2014/main" id="{85154737-A625-4A8F-92E5-BA0B25B36A9B}"/>
              </a:ext>
            </a:extLst>
          </p:cNvPr>
          <p:cNvSpPr/>
          <p:nvPr/>
        </p:nvSpPr>
        <p:spPr>
          <a:xfrm flipH="1">
            <a:off x="8539783" y="51212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5" name="Oval 594">
            <a:extLst>
              <a:ext uri="{FF2B5EF4-FFF2-40B4-BE49-F238E27FC236}">
                <a16:creationId xmlns:a16="http://schemas.microsoft.com/office/drawing/2014/main" id="{1326B250-D26A-46FA-A432-36335FDA15A4}"/>
              </a:ext>
            </a:extLst>
          </p:cNvPr>
          <p:cNvSpPr/>
          <p:nvPr/>
        </p:nvSpPr>
        <p:spPr>
          <a:xfrm flipH="1">
            <a:off x="8837530"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6" name="Oval 595">
            <a:extLst>
              <a:ext uri="{FF2B5EF4-FFF2-40B4-BE49-F238E27FC236}">
                <a16:creationId xmlns:a16="http://schemas.microsoft.com/office/drawing/2014/main" id="{CB2E0902-8720-4964-A0C0-6D9D977B5ABD}"/>
              </a:ext>
            </a:extLst>
          </p:cNvPr>
          <p:cNvSpPr/>
          <p:nvPr/>
        </p:nvSpPr>
        <p:spPr>
          <a:xfrm flipH="1">
            <a:off x="9036196" y="51541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7" name="Oval 596">
            <a:extLst>
              <a:ext uri="{FF2B5EF4-FFF2-40B4-BE49-F238E27FC236}">
                <a16:creationId xmlns:a16="http://schemas.microsoft.com/office/drawing/2014/main" id="{9B1AEF88-6416-4DFF-84B2-801B47D6BC96}"/>
              </a:ext>
            </a:extLst>
          </p:cNvPr>
          <p:cNvSpPr/>
          <p:nvPr/>
        </p:nvSpPr>
        <p:spPr>
          <a:xfrm flipH="1">
            <a:off x="9223177" y="516608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98" name="Straight Connector 597">
            <a:extLst>
              <a:ext uri="{FF2B5EF4-FFF2-40B4-BE49-F238E27FC236}">
                <a16:creationId xmlns:a16="http://schemas.microsoft.com/office/drawing/2014/main" id="{4B9F95BD-3142-4B98-912C-25FD3934E022}"/>
              </a:ext>
            </a:extLst>
          </p:cNvPr>
          <p:cNvCxnSpPr>
            <a:cxnSpLocks/>
          </p:cNvCxnSpPr>
          <p:nvPr/>
        </p:nvCxnSpPr>
        <p:spPr>
          <a:xfrm flipH="1">
            <a:off x="8562238"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grpSp>
        <p:nvGrpSpPr>
          <p:cNvPr id="599" name="Group 598">
            <a:extLst>
              <a:ext uri="{FF2B5EF4-FFF2-40B4-BE49-F238E27FC236}">
                <a16:creationId xmlns:a16="http://schemas.microsoft.com/office/drawing/2014/main" id="{84240350-1304-406E-B420-90840C6632BF}"/>
              </a:ext>
            </a:extLst>
          </p:cNvPr>
          <p:cNvGrpSpPr/>
          <p:nvPr/>
        </p:nvGrpSpPr>
        <p:grpSpPr>
          <a:xfrm flipH="1">
            <a:off x="8584847" y="5009407"/>
            <a:ext cx="148586" cy="110527"/>
            <a:chOff x="8973057" y="3057922"/>
            <a:chExt cx="148586" cy="110527"/>
          </a:xfrm>
        </p:grpSpPr>
        <p:cxnSp>
          <p:nvCxnSpPr>
            <p:cNvPr id="600" name="Straight Connector 599">
              <a:extLst>
                <a:ext uri="{FF2B5EF4-FFF2-40B4-BE49-F238E27FC236}">
                  <a16:creationId xmlns:a16="http://schemas.microsoft.com/office/drawing/2014/main" id="{45BD692A-8854-417E-BCEF-199A2A6372BA}"/>
                </a:ext>
              </a:extLst>
            </p:cNvPr>
            <p:cNvCxnSpPr>
              <a:cxnSpLocks/>
            </p:cNvCxnSpPr>
            <p:nvPr/>
          </p:nvCxnSpPr>
          <p:spPr>
            <a:xfrm flipH="1" flipV="1">
              <a:off x="8987440"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2568E6F4-7EC5-41C1-B9FE-091111387334}"/>
                </a:ext>
              </a:extLst>
            </p:cNvPr>
            <p:cNvCxnSpPr>
              <a:cxnSpLocks/>
            </p:cNvCxnSpPr>
            <p:nvPr/>
          </p:nvCxnSpPr>
          <p:spPr>
            <a:xfrm flipH="1" flipV="1">
              <a:off x="8990570"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02" name="Oval 601">
              <a:extLst>
                <a:ext uri="{FF2B5EF4-FFF2-40B4-BE49-F238E27FC236}">
                  <a16:creationId xmlns:a16="http://schemas.microsoft.com/office/drawing/2014/main" id="{1E75C692-EB45-41DA-9EDA-7AE08D44434F}"/>
                </a:ext>
              </a:extLst>
            </p:cNvPr>
            <p:cNvSpPr/>
            <p:nvPr/>
          </p:nvSpPr>
          <p:spPr>
            <a:xfrm flipH="1">
              <a:off x="8973057"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3" name="Oval 602">
              <a:extLst>
                <a:ext uri="{FF2B5EF4-FFF2-40B4-BE49-F238E27FC236}">
                  <a16:creationId xmlns:a16="http://schemas.microsoft.com/office/drawing/2014/main" id="{999D0951-AFF4-4C4A-9DCF-0A29C27F5C33}"/>
                </a:ext>
              </a:extLst>
            </p:cNvPr>
            <p:cNvSpPr/>
            <p:nvPr/>
          </p:nvSpPr>
          <p:spPr>
            <a:xfrm flipH="1">
              <a:off x="9108456"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604" name="Oval 603">
            <a:extLst>
              <a:ext uri="{FF2B5EF4-FFF2-40B4-BE49-F238E27FC236}">
                <a16:creationId xmlns:a16="http://schemas.microsoft.com/office/drawing/2014/main" id="{6C22A333-0228-4FC3-AFE8-5DC39E6BB90F}"/>
              </a:ext>
            </a:extLst>
          </p:cNvPr>
          <p:cNvSpPr/>
          <p:nvPr/>
        </p:nvSpPr>
        <p:spPr>
          <a:xfrm flipH="1">
            <a:off x="8687417" y="511759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5" name="Oval 604">
            <a:extLst>
              <a:ext uri="{FF2B5EF4-FFF2-40B4-BE49-F238E27FC236}">
                <a16:creationId xmlns:a16="http://schemas.microsoft.com/office/drawing/2014/main" id="{DE017A4E-52A7-4212-BCF7-1FB21ABDFB71}"/>
              </a:ext>
            </a:extLst>
          </p:cNvPr>
          <p:cNvSpPr/>
          <p:nvPr/>
        </p:nvSpPr>
        <p:spPr>
          <a:xfrm flipH="1">
            <a:off x="8675113"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6" name="Oval 605">
            <a:extLst>
              <a:ext uri="{FF2B5EF4-FFF2-40B4-BE49-F238E27FC236}">
                <a16:creationId xmlns:a16="http://schemas.microsoft.com/office/drawing/2014/main" id="{8476E0B4-4232-4953-BC6C-FCED4A2735A9}"/>
              </a:ext>
            </a:extLst>
          </p:cNvPr>
          <p:cNvSpPr/>
          <p:nvPr/>
        </p:nvSpPr>
        <p:spPr>
          <a:xfrm flipH="1">
            <a:off x="8594857"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7" name="Oval 606">
            <a:extLst>
              <a:ext uri="{FF2B5EF4-FFF2-40B4-BE49-F238E27FC236}">
                <a16:creationId xmlns:a16="http://schemas.microsoft.com/office/drawing/2014/main" id="{5A0EC671-0DE0-469E-BB10-BF4BAE4F0CB3}"/>
              </a:ext>
            </a:extLst>
          </p:cNvPr>
          <p:cNvSpPr/>
          <p:nvPr/>
        </p:nvSpPr>
        <p:spPr>
          <a:xfrm flipH="1">
            <a:off x="8803089"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8" name="Oval 607">
            <a:extLst>
              <a:ext uri="{FF2B5EF4-FFF2-40B4-BE49-F238E27FC236}">
                <a16:creationId xmlns:a16="http://schemas.microsoft.com/office/drawing/2014/main" id="{34AE6D85-AD01-4E54-AD57-4C9A50FE560B}"/>
              </a:ext>
            </a:extLst>
          </p:cNvPr>
          <p:cNvSpPr/>
          <p:nvPr/>
        </p:nvSpPr>
        <p:spPr>
          <a:xfrm flipH="1">
            <a:off x="8555098"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9" name="Oval 608">
            <a:extLst>
              <a:ext uri="{FF2B5EF4-FFF2-40B4-BE49-F238E27FC236}">
                <a16:creationId xmlns:a16="http://schemas.microsoft.com/office/drawing/2014/main" id="{03D7F046-EF34-430B-A0D2-B86319565990}"/>
              </a:ext>
            </a:extLst>
          </p:cNvPr>
          <p:cNvSpPr/>
          <p:nvPr/>
        </p:nvSpPr>
        <p:spPr>
          <a:xfrm flipH="1">
            <a:off x="8829016"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0" name="Oval 609">
            <a:extLst>
              <a:ext uri="{FF2B5EF4-FFF2-40B4-BE49-F238E27FC236}">
                <a16:creationId xmlns:a16="http://schemas.microsoft.com/office/drawing/2014/main" id="{BF7F4135-B7AE-42ED-976B-C5FBF209F56B}"/>
              </a:ext>
            </a:extLst>
          </p:cNvPr>
          <p:cNvSpPr/>
          <p:nvPr/>
        </p:nvSpPr>
        <p:spPr>
          <a:xfrm flipH="1">
            <a:off x="8569739"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1" name="Oval 610">
            <a:extLst>
              <a:ext uri="{FF2B5EF4-FFF2-40B4-BE49-F238E27FC236}">
                <a16:creationId xmlns:a16="http://schemas.microsoft.com/office/drawing/2014/main" id="{96B2B018-D16A-4BD9-9AE9-5D29EBEEDAC7}"/>
              </a:ext>
            </a:extLst>
          </p:cNvPr>
          <p:cNvSpPr/>
          <p:nvPr/>
        </p:nvSpPr>
        <p:spPr>
          <a:xfrm flipH="1">
            <a:off x="8491812"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2" name="Oval 611">
            <a:extLst>
              <a:ext uri="{FF2B5EF4-FFF2-40B4-BE49-F238E27FC236}">
                <a16:creationId xmlns:a16="http://schemas.microsoft.com/office/drawing/2014/main" id="{AB238E9B-CD91-44F9-9C08-4CCB0B92FE09}"/>
              </a:ext>
            </a:extLst>
          </p:cNvPr>
          <p:cNvSpPr/>
          <p:nvPr/>
        </p:nvSpPr>
        <p:spPr>
          <a:xfrm flipH="1">
            <a:off x="8538434"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3" name="Oval 612">
            <a:extLst>
              <a:ext uri="{FF2B5EF4-FFF2-40B4-BE49-F238E27FC236}">
                <a16:creationId xmlns:a16="http://schemas.microsoft.com/office/drawing/2014/main" id="{60D68C97-AF54-41A8-AA43-FE81D613096E}"/>
              </a:ext>
            </a:extLst>
          </p:cNvPr>
          <p:cNvSpPr/>
          <p:nvPr/>
        </p:nvSpPr>
        <p:spPr>
          <a:xfrm flipH="1">
            <a:off x="8826582"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4" name="Oval 613">
            <a:extLst>
              <a:ext uri="{FF2B5EF4-FFF2-40B4-BE49-F238E27FC236}">
                <a16:creationId xmlns:a16="http://schemas.microsoft.com/office/drawing/2014/main" id="{E1B9E06D-106C-479E-8F7E-0505C9BA00EF}"/>
              </a:ext>
            </a:extLst>
          </p:cNvPr>
          <p:cNvSpPr/>
          <p:nvPr/>
        </p:nvSpPr>
        <p:spPr>
          <a:xfrm flipH="1">
            <a:off x="8863580"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5" name="Oval 614">
            <a:extLst>
              <a:ext uri="{FF2B5EF4-FFF2-40B4-BE49-F238E27FC236}">
                <a16:creationId xmlns:a16="http://schemas.microsoft.com/office/drawing/2014/main" id="{FEBB42F5-94A4-4BF2-8337-00E803F4E46B}"/>
              </a:ext>
            </a:extLst>
          </p:cNvPr>
          <p:cNvSpPr/>
          <p:nvPr/>
        </p:nvSpPr>
        <p:spPr>
          <a:xfrm flipH="1">
            <a:off x="8821879"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6" name="Freeform: Shape 615">
            <a:extLst>
              <a:ext uri="{FF2B5EF4-FFF2-40B4-BE49-F238E27FC236}">
                <a16:creationId xmlns:a16="http://schemas.microsoft.com/office/drawing/2014/main" id="{C93653A6-83D6-4912-A25E-E02F098F0C2D}"/>
              </a:ext>
            </a:extLst>
          </p:cNvPr>
          <p:cNvSpPr/>
          <p:nvPr/>
        </p:nvSpPr>
        <p:spPr>
          <a:xfrm rot="569864" flipV="1">
            <a:off x="9196728" y="5203095"/>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617" name="Straight Connector 616">
            <a:extLst>
              <a:ext uri="{FF2B5EF4-FFF2-40B4-BE49-F238E27FC236}">
                <a16:creationId xmlns:a16="http://schemas.microsoft.com/office/drawing/2014/main" id="{7BE2CE7E-E432-4A06-8713-D052E8C55D0B}"/>
              </a:ext>
            </a:extLst>
          </p:cNvPr>
          <p:cNvCxnSpPr/>
          <p:nvPr/>
        </p:nvCxnSpPr>
        <p:spPr>
          <a:xfrm flipH="1">
            <a:off x="9663848"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9283E813-4F8B-4A62-AA98-2F936264E3EA}"/>
              </a:ext>
            </a:extLst>
          </p:cNvPr>
          <p:cNvCxnSpPr>
            <a:cxnSpLocks/>
          </p:cNvCxnSpPr>
          <p:nvPr/>
        </p:nvCxnSpPr>
        <p:spPr>
          <a:xfrm flipH="1" flipV="1">
            <a:off x="9848220"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19" name="Straight Connector 618">
            <a:extLst>
              <a:ext uri="{FF2B5EF4-FFF2-40B4-BE49-F238E27FC236}">
                <a16:creationId xmlns:a16="http://schemas.microsoft.com/office/drawing/2014/main" id="{4C1440F3-058B-4B50-ACCD-476AB848A6C5}"/>
              </a:ext>
            </a:extLst>
          </p:cNvPr>
          <p:cNvCxnSpPr>
            <a:cxnSpLocks/>
          </p:cNvCxnSpPr>
          <p:nvPr/>
        </p:nvCxnSpPr>
        <p:spPr>
          <a:xfrm flipH="1" flipV="1">
            <a:off x="9871241"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9ACE3A75-1A5B-4D9B-A2DC-FFA8DDCEA080}"/>
              </a:ext>
            </a:extLst>
          </p:cNvPr>
          <p:cNvCxnSpPr>
            <a:cxnSpLocks/>
          </p:cNvCxnSpPr>
          <p:nvPr/>
        </p:nvCxnSpPr>
        <p:spPr>
          <a:xfrm flipH="1" flipV="1">
            <a:off x="9871209"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8CD7A425-04D2-4E0E-A785-461D72E17A96}"/>
              </a:ext>
            </a:extLst>
          </p:cNvPr>
          <p:cNvCxnSpPr>
            <a:cxnSpLocks/>
          </p:cNvCxnSpPr>
          <p:nvPr/>
        </p:nvCxnSpPr>
        <p:spPr>
          <a:xfrm flipV="1">
            <a:off x="9613468"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F8200198-B900-4C9B-9EC9-AF2AC66F5FC2}"/>
              </a:ext>
            </a:extLst>
          </p:cNvPr>
          <p:cNvCxnSpPr>
            <a:cxnSpLocks/>
          </p:cNvCxnSpPr>
          <p:nvPr/>
        </p:nvCxnSpPr>
        <p:spPr>
          <a:xfrm flipH="1" flipV="1">
            <a:off x="9617623"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C69509C1-86FC-4070-B237-85D93AA72AEC}"/>
              </a:ext>
            </a:extLst>
          </p:cNvPr>
          <p:cNvCxnSpPr>
            <a:cxnSpLocks/>
          </p:cNvCxnSpPr>
          <p:nvPr/>
        </p:nvCxnSpPr>
        <p:spPr>
          <a:xfrm flipH="1" flipV="1">
            <a:off x="9732388"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D903B0F9-7034-4D89-8959-61FA58DC4341}"/>
              </a:ext>
            </a:extLst>
          </p:cNvPr>
          <p:cNvCxnSpPr>
            <a:cxnSpLocks/>
          </p:cNvCxnSpPr>
          <p:nvPr/>
        </p:nvCxnSpPr>
        <p:spPr>
          <a:xfrm flipH="1" flipV="1">
            <a:off x="9864535"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25" name="Straight Connector 624">
            <a:extLst>
              <a:ext uri="{FF2B5EF4-FFF2-40B4-BE49-F238E27FC236}">
                <a16:creationId xmlns:a16="http://schemas.microsoft.com/office/drawing/2014/main" id="{2603338C-1D9B-4350-8E21-59A25DC688EE}"/>
              </a:ext>
            </a:extLst>
          </p:cNvPr>
          <p:cNvCxnSpPr>
            <a:cxnSpLocks/>
          </p:cNvCxnSpPr>
          <p:nvPr/>
        </p:nvCxnSpPr>
        <p:spPr>
          <a:xfrm flipV="1">
            <a:off x="9588696"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C0137307-A445-4DA8-8F5E-0633644019B1}"/>
              </a:ext>
            </a:extLst>
          </p:cNvPr>
          <p:cNvCxnSpPr>
            <a:cxnSpLocks/>
          </p:cNvCxnSpPr>
          <p:nvPr/>
        </p:nvCxnSpPr>
        <p:spPr>
          <a:xfrm flipV="1">
            <a:off x="9549678"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0C049D37-9A38-402C-AC07-2C82295B5E49}"/>
              </a:ext>
            </a:extLst>
          </p:cNvPr>
          <p:cNvCxnSpPr>
            <a:cxnSpLocks/>
          </p:cNvCxnSpPr>
          <p:nvPr/>
        </p:nvCxnSpPr>
        <p:spPr>
          <a:xfrm flipH="1" flipV="1">
            <a:off x="9749018"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A8B948A1-827D-44E6-9103-0F623E97B8D0}"/>
              </a:ext>
            </a:extLst>
          </p:cNvPr>
          <p:cNvCxnSpPr>
            <a:cxnSpLocks/>
          </p:cNvCxnSpPr>
          <p:nvPr/>
        </p:nvCxnSpPr>
        <p:spPr>
          <a:xfrm flipH="1">
            <a:off x="9606166"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7751C983-6425-46BF-B53C-518E9DA3EA94}"/>
              </a:ext>
            </a:extLst>
          </p:cNvPr>
          <p:cNvCxnSpPr>
            <a:cxnSpLocks/>
          </p:cNvCxnSpPr>
          <p:nvPr/>
        </p:nvCxnSpPr>
        <p:spPr>
          <a:xfrm flipH="1" flipV="1">
            <a:off x="9894547" y="5161013"/>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630" name="Straight Connector 629">
            <a:extLst>
              <a:ext uri="{FF2B5EF4-FFF2-40B4-BE49-F238E27FC236}">
                <a16:creationId xmlns:a16="http://schemas.microsoft.com/office/drawing/2014/main" id="{C9AEB24B-F2C8-45FD-9282-C3D0F9F2AF31}"/>
              </a:ext>
            </a:extLst>
          </p:cNvPr>
          <p:cNvCxnSpPr>
            <a:cxnSpLocks/>
          </p:cNvCxnSpPr>
          <p:nvPr/>
        </p:nvCxnSpPr>
        <p:spPr>
          <a:xfrm>
            <a:off x="10054555" y="5269347"/>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grpSp>
        <p:nvGrpSpPr>
          <p:cNvPr id="631" name="Group 630">
            <a:extLst>
              <a:ext uri="{FF2B5EF4-FFF2-40B4-BE49-F238E27FC236}">
                <a16:creationId xmlns:a16="http://schemas.microsoft.com/office/drawing/2014/main" id="{D99342AA-5C72-45D8-AF33-FE662240EFBE}"/>
              </a:ext>
            </a:extLst>
          </p:cNvPr>
          <p:cNvGrpSpPr/>
          <p:nvPr/>
        </p:nvGrpSpPr>
        <p:grpSpPr>
          <a:xfrm flipH="1">
            <a:off x="9628681" y="5009407"/>
            <a:ext cx="148586" cy="110527"/>
            <a:chOff x="10016985" y="3057922"/>
            <a:chExt cx="148586" cy="110527"/>
          </a:xfrm>
        </p:grpSpPr>
        <p:cxnSp>
          <p:nvCxnSpPr>
            <p:cNvPr id="632" name="Straight Connector 631">
              <a:extLst>
                <a:ext uri="{FF2B5EF4-FFF2-40B4-BE49-F238E27FC236}">
                  <a16:creationId xmlns:a16="http://schemas.microsoft.com/office/drawing/2014/main" id="{322464D6-ACB7-4F55-A766-43DBF61CA969}"/>
                </a:ext>
              </a:extLst>
            </p:cNvPr>
            <p:cNvCxnSpPr>
              <a:cxnSpLocks/>
            </p:cNvCxnSpPr>
            <p:nvPr/>
          </p:nvCxnSpPr>
          <p:spPr>
            <a:xfrm flipH="1" flipV="1">
              <a:off x="10031368"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FD2FFEC6-8D69-41F0-AA4D-46575A2468C2}"/>
                </a:ext>
              </a:extLst>
            </p:cNvPr>
            <p:cNvCxnSpPr>
              <a:cxnSpLocks/>
            </p:cNvCxnSpPr>
            <p:nvPr/>
          </p:nvCxnSpPr>
          <p:spPr>
            <a:xfrm flipH="1" flipV="1">
              <a:off x="10034498"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34" name="Oval 633">
              <a:extLst>
                <a:ext uri="{FF2B5EF4-FFF2-40B4-BE49-F238E27FC236}">
                  <a16:creationId xmlns:a16="http://schemas.microsoft.com/office/drawing/2014/main" id="{579D2432-3624-4D14-A2EE-07E8DC28C7DE}"/>
                </a:ext>
              </a:extLst>
            </p:cNvPr>
            <p:cNvSpPr/>
            <p:nvPr/>
          </p:nvSpPr>
          <p:spPr>
            <a:xfrm flipH="1">
              <a:off x="10016985"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Oval 634">
              <a:extLst>
                <a:ext uri="{FF2B5EF4-FFF2-40B4-BE49-F238E27FC236}">
                  <a16:creationId xmlns:a16="http://schemas.microsoft.com/office/drawing/2014/main" id="{96A7276F-4AC1-4B0D-A5A8-9FEB9FC8FCD4}"/>
                </a:ext>
              </a:extLst>
            </p:cNvPr>
            <p:cNvSpPr/>
            <p:nvPr/>
          </p:nvSpPr>
          <p:spPr>
            <a:xfrm flipH="1">
              <a:off x="10152384"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636" name="Oval 635">
            <a:extLst>
              <a:ext uri="{FF2B5EF4-FFF2-40B4-BE49-F238E27FC236}">
                <a16:creationId xmlns:a16="http://schemas.microsoft.com/office/drawing/2014/main" id="{0BF4EF1F-5C54-472A-A7D6-32BB48FD87C6}"/>
              </a:ext>
            </a:extLst>
          </p:cNvPr>
          <p:cNvSpPr/>
          <p:nvPr/>
        </p:nvSpPr>
        <p:spPr>
          <a:xfrm flipH="1">
            <a:off x="9881458"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7" name="Oval 636">
            <a:extLst>
              <a:ext uri="{FF2B5EF4-FFF2-40B4-BE49-F238E27FC236}">
                <a16:creationId xmlns:a16="http://schemas.microsoft.com/office/drawing/2014/main" id="{4E4A6F1E-278A-421F-9D9F-AE75CF483824}"/>
              </a:ext>
            </a:extLst>
          </p:cNvPr>
          <p:cNvSpPr/>
          <p:nvPr/>
        </p:nvSpPr>
        <p:spPr>
          <a:xfrm flipH="1">
            <a:off x="10038437" y="526180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8" name="Oval 637">
            <a:extLst>
              <a:ext uri="{FF2B5EF4-FFF2-40B4-BE49-F238E27FC236}">
                <a16:creationId xmlns:a16="http://schemas.microsoft.com/office/drawing/2014/main" id="{E833EB3F-5D2A-41B4-8FC3-6CE95FFA8492}"/>
              </a:ext>
            </a:extLst>
          </p:cNvPr>
          <p:cNvSpPr/>
          <p:nvPr/>
        </p:nvSpPr>
        <p:spPr>
          <a:xfrm flipH="1">
            <a:off x="10170048" y="53507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9" name="Oval 638">
            <a:extLst>
              <a:ext uri="{FF2B5EF4-FFF2-40B4-BE49-F238E27FC236}">
                <a16:creationId xmlns:a16="http://schemas.microsoft.com/office/drawing/2014/main" id="{5520521B-7E27-4096-8B92-EA98507AECF2}"/>
              </a:ext>
            </a:extLst>
          </p:cNvPr>
          <p:cNvSpPr/>
          <p:nvPr/>
        </p:nvSpPr>
        <p:spPr>
          <a:xfrm flipH="1">
            <a:off x="9731345" y="511759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0" name="Oval 639">
            <a:extLst>
              <a:ext uri="{FF2B5EF4-FFF2-40B4-BE49-F238E27FC236}">
                <a16:creationId xmlns:a16="http://schemas.microsoft.com/office/drawing/2014/main" id="{1DA0B405-D0CB-4FE1-9847-C70FBC841AB5}"/>
              </a:ext>
            </a:extLst>
          </p:cNvPr>
          <p:cNvSpPr/>
          <p:nvPr/>
        </p:nvSpPr>
        <p:spPr>
          <a:xfrm flipH="1">
            <a:off x="9719041"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1" name="Oval 640">
            <a:extLst>
              <a:ext uri="{FF2B5EF4-FFF2-40B4-BE49-F238E27FC236}">
                <a16:creationId xmlns:a16="http://schemas.microsoft.com/office/drawing/2014/main" id="{191E7DF6-9F1D-4ADF-9B49-9C9DF8B92EBA}"/>
              </a:ext>
            </a:extLst>
          </p:cNvPr>
          <p:cNvSpPr/>
          <p:nvPr/>
        </p:nvSpPr>
        <p:spPr>
          <a:xfrm flipH="1">
            <a:off x="9638785"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2" name="Oval 641">
            <a:extLst>
              <a:ext uri="{FF2B5EF4-FFF2-40B4-BE49-F238E27FC236}">
                <a16:creationId xmlns:a16="http://schemas.microsoft.com/office/drawing/2014/main" id="{6CDAB171-1DAF-4DA2-A65E-7BF030940C7E}"/>
              </a:ext>
            </a:extLst>
          </p:cNvPr>
          <p:cNvSpPr/>
          <p:nvPr/>
        </p:nvSpPr>
        <p:spPr>
          <a:xfrm flipH="1">
            <a:off x="9847017"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3" name="Oval 642">
            <a:extLst>
              <a:ext uri="{FF2B5EF4-FFF2-40B4-BE49-F238E27FC236}">
                <a16:creationId xmlns:a16="http://schemas.microsoft.com/office/drawing/2014/main" id="{9F2EFC3E-AE35-4F1E-989E-88F4607189BC}"/>
              </a:ext>
            </a:extLst>
          </p:cNvPr>
          <p:cNvSpPr/>
          <p:nvPr/>
        </p:nvSpPr>
        <p:spPr>
          <a:xfrm flipH="1">
            <a:off x="9599026"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4" name="Oval 643">
            <a:extLst>
              <a:ext uri="{FF2B5EF4-FFF2-40B4-BE49-F238E27FC236}">
                <a16:creationId xmlns:a16="http://schemas.microsoft.com/office/drawing/2014/main" id="{FB4D4882-3AE0-46F5-8EAE-EDA832047015}"/>
              </a:ext>
            </a:extLst>
          </p:cNvPr>
          <p:cNvSpPr/>
          <p:nvPr/>
        </p:nvSpPr>
        <p:spPr>
          <a:xfrm flipH="1">
            <a:off x="9872944"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5" name="Oval 644">
            <a:extLst>
              <a:ext uri="{FF2B5EF4-FFF2-40B4-BE49-F238E27FC236}">
                <a16:creationId xmlns:a16="http://schemas.microsoft.com/office/drawing/2014/main" id="{12ED31F4-F296-4219-81E4-14422C01D500}"/>
              </a:ext>
            </a:extLst>
          </p:cNvPr>
          <p:cNvSpPr/>
          <p:nvPr/>
        </p:nvSpPr>
        <p:spPr>
          <a:xfrm flipH="1">
            <a:off x="9613667"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6" name="Oval 645">
            <a:extLst>
              <a:ext uri="{FF2B5EF4-FFF2-40B4-BE49-F238E27FC236}">
                <a16:creationId xmlns:a16="http://schemas.microsoft.com/office/drawing/2014/main" id="{D9BD5597-5CC5-4E07-A81E-C6D750AD410D}"/>
              </a:ext>
            </a:extLst>
          </p:cNvPr>
          <p:cNvSpPr/>
          <p:nvPr/>
        </p:nvSpPr>
        <p:spPr>
          <a:xfrm flipH="1">
            <a:off x="9535740"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7" name="Oval 646">
            <a:extLst>
              <a:ext uri="{FF2B5EF4-FFF2-40B4-BE49-F238E27FC236}">
                <a16:creationId xmlns:a16="http://schemas.microsoft.com/office/drawing/2014/main" id="{CB016302-0094-4678-B5A8-691AD78EC0E0}"/>
              </a:ext>
            </a:extLst>
          </p:cNvPr>
          <p:cNvSpPr/>
          <p:nvPr/>
        </p:nvSpPr>
        <p:spPr>
          <a:xfrm flipH="1">
            <a:off x="9582362"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8" name="Oval 647">
            <a:extLst>
              <a:ext uri="{FF2B5EF4-FFF2-40B4-BE49-F238E27FC236}">
                <a16:creationId xmlns:a16="http://schemas.microsoft.com/office/drawing/2014/main" id="{3B7E5CED-5595-4BC7-A912-E8F6D662047E}"/>
              </a:ext>
            </a:extLst>
          </p:cNvPr>
          <p:cNvSpPr/>
          <p:nvPr/>
        </p:nvSpPr>
        <p:spPr>
          <a:xfrm flipH="1">
            <a:off x="9870510"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9" name="Oval 648">
            <a:extLst>
              <a:ext uri="{FF2B5EF4-FFF2-40B4-BE49-F238E27FC236}">
                <a16:creationId xmlns:a16="http://schemas.microsoft.com/office/drawing/2014/main" id="{72EC0392-D3CD-4C6C-9CD4-7C20A370F5CA}"/>
              </a:ext>
            </a:extLst>
          </p:cNvPr>
          <p:cNvSpPr/>
          <p:nvPr/>
        </p:nvSpPr>
        <p:spPr>
          <a:xfrm flipH="1">
            <a:off x="9907508"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0" name="Oval 649">
            <a:extLst>
              <a:ext uri="{FF2B5EF4-FFF2-40B4-BE49-F238E27FC236}">
                <a16:creationId xmlns:a16="http://schemas.microsoft.com/office/drawing/2014/main" id="{7F1A9E2C-5D3F-4489-B677-116B1D5EA9B6}"/>
              </a:ext>
            </a:extLst>
          </p:cNvPr>
          <p:cNvSpPr/>
          <p:nvPr/>
        </p:nvSpPr>
        <p:spPr>
          <a:xfrm flipH="1">
            <a:off x="9865807"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51" name="Straight Connector 650">
            <a:extLst>
              <a:ext uri="{FF2B5EF4-FFF2-40B4-BE49-F238E27FC236}">
                <a16:creationId xmlns:a16="http://schemas.microsoft.com/office/drawing/2014/main" id="{EAD31497-EDD3-4645-A4B8-163FED658EA4}"/>
              </a:ext>
            </a:extLst>
          </p:cNvPr>
          <p:cNvCxnSpPr>
            <a:cxnSpLocks/>
          </p:cNvCxnSpPr>
          <p:nvPr/>
        </p:nvCxnSpPr>
        <p:spPr>
          <a:xfrm flipH="1">
            <a:off x="9572948" y="5138884"/>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652" name="Straight Connector 651">
            <a:extLst>
              <a:ext uri="{FF2B5EF4-FFF2-40B4-BE49-F238E27FC236}">
                <a16:creationId xmlns:a16="http://schemas.microsoft.com/office/drawing/2014/main" id="{0F5E9B45-0149-4F06-AC3D-A5DF33EF9FA9}"/>
              </a:ext>
            </a:extLst>
          </p:cNvPr>
          <p:cNvCxnSpPr>
            <a:cxnSpLocks/>
          </p:cNvCxnSpPr>
          <p:nvPr/>
        </p:nvCxnSpPr>
        <p:spPr>
          <a:xfrm flipH="1">
            <a:off x="9559849" y="5306762"/>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653" name="Oval 652">
            <a:extLst>
              <a:ext uri="{FF2B5EF4-FFF2-40B4-BE49-F238E27FC236}">
                <a16:creationId xmlns:a16="http://schemas.microsoft.com/office/drawing/2014/main" id="{B59F05CD-D2DC-4A1C-A520-5270DE842097}"/>
              </a:ext>
            </a:extLst>
          </p:cNvPr>
          <p:cNvSpPr/>
          <p:nvPr/>
        </p:nvSpPr>
        <p:spPr>
          <a:xfrm flipH="1">
            <a:off x="9559849" y="529557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4" name="Oval 653">
            <a:extLst>
              <a:ext uri="{FF2B5EF4-FFF2-40B4-BE49-F238E27FC236}">
                <a16:creationId xmlns:a16="http://schemas.microsoft.com/office/drawing/2014/main" id="{3C44815F-B48F-4A63-9FC4-44335975FE4B}"/>
              </a:ext>
            </a:extLst>
          </p:cNvPr>
          <p:cNvSpPr/>
          <p:nvPr/>
        </p:nvSpPr>
        <p:spPr>
          <a:xfrm flipH="1">
            <a:off x="9544231" y="546945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5" name="Oval 654">
            <a:extLst>
              <a:ext uri="{FF2B5EF4-FFF2-40B4-BE49-F238E27FC236}">
                <a16:creationId xmlns:a16="http://schemas.microsoft.com/office/drawing/2014/main" id="{E6FFCCE9-BF3F-4DA1-9EBA-567B61CAB596}"/>
              </a:ext>
            </a:extLst>
          </p:cNvPr>
          <p:cNvSpPr/>
          <p:nvPr/>
        </p:nvSpPr>
        <p:spPr>
          <a:xfrm flipH="1">
            <a:off x="9579015" y="512942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6" name="Freeform: Shape 655">
            <a:extLst>
              <a:ext uri="{FF2B5EF4-FFF2-40B4-BE49-F238E27FC236}">
                <a16:creationId xmlns:a16="http://schemas.microsoft.com/office/drawing/2014/main" id="{6759661D-6AF7-4C28-82A0-B61595D571F5}"/>
              </a:ext>
            </a:extLst>
          </p:cNvPr>
          <p:cNvSpPr/>
          <p:nvPr/>
        </p:nvSpPr>
        <p:spPr>
          <a:xfrm rot="3031979" flipV="1">
            <a:off x="10070735" y="5334694"/>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657" name="Group 656">
            <a:extLst>
              <a:ext uri="{FF2B5EF4-FFF2-40B4-BE49-F238E27FC236}">
                <a16:creationId xmlns:a16="http://schemas.microsoft.com/office/drawing/2014/main" id="{EDA4B562-9CC2-4B8A-B621-335E3D4871F1}"/>
              </a:ext>
            </a:extLst>
          </p:cNvPr>
          <p:cNvGrpSpPr/>
          <p:nvPr/>
        </p:nvGrpSpPr>
        <p:grpSpPr>
          <a:xfrm flipH="1">
            <a:off x="7349173" y="5009407"/>
            <a:ext cx="148586" cy="121377"/>
            <a:chOff x="6801486" y="3057922"/>
            <a:chExt cx="148586" cy="121377"/>
          </a:xfrm>
        </p:grpSpPr>
        <p:cxnSp>
          <p:nvCxnSpPr>
            <p:cNvPr id="658" name="Straight Connector 657">
              <a:extLst>
                <a:ext uri="{FF2B5EF4-FFF2-40B4-BE49-F238E27FC236}">
                  <a16:creationId xmlns:a16="http://schemas.microsoft.com/office/drawing/2014/main" id="{7C776765-2F24-4596-A19E-1CB549C7C0C0}"/>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BA81F580-2C85-4A84-BA69-1813906A6C04}"/>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60" name="Oval 659">
              <a:extLst>
                <a:ext uri="{FF2B5EF4-FFF2-40B4-BE49-F238E27FC236}">
                  <a16:creationId xmlns:a16="http://schemas.microsoft.com/office/drawing/2014/main" id="{377D328A-C362-4B05-80B7-A857CF9F3879}"/>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61" name="Oval 660">
              <a:extLst>
                <a:ext uri="{FF2B5EF4-FFF2-40B4-BE49-F238E27FC236}">
                  <a16:creationId xmlns:a16="http://schemas.microsoft.com/office/drawing/2014/main" id="{B36222BF-DC88-4A79-A2D5-4923A0942A6B}"/>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62" name="Oval 661">
              <a:extLst>
                <a:ext uri="{FF2B5EF4-FFF2-40B4-BE49-F238E27FC236}">
                  <a16:creationId xmlns:a16="http://schemas.microsoft.com/office/drawing/2014/main" id="{DA5386B7-A314-4D8B-A848-33A9E65F4EAA}"/>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663" name="TextBox 662">
            <a:extLst>
              <a:ext uri="{FF2B5EF4-FFF2-40B4-BE49-F238E27FC236}">
                <a16:creationId xmlns:a16="http://schemas.microsoft.com/office/drawing/2014/main" id="{3E399A3E-61A3-45E3-889A-61ED9FF36592}"/>
              </a:ext>
            </a:extLst>
          </p:cNvPr>
          <p:cNvSpPr txBox="1"/>
          <p:nvPr/>
        </p:nvSpPr>
        <p:spPr>
          <a:xfrm>
            <a:off x="566960" y="1587921"/>
            <a:ext cx="3633403" cy="885503"/>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In postures we keep steady in a position, and we expect a movement to occur as long as we stay in this position.</a:t>
            </a:r>
          </a:p>
        </p:txBody>
      </p:sp>
      <p:sp>
        <p:nvSpPr>
          <p:cNvPr id="664" name="TextBox 663">
            <a:extLst>
              <a:ext uri="{FF2B5EF4-FFF2-40B4-BE49-F238E27FC236}">
                <a16:creationId xmlns:a16="http://schemas.microsoft.com/office/drawing/2014/main" id="{4CF66CAF-BE2D-45BF-B646-D423C2EF810D}"/>
              </a:ext>
            </a:extLst>
          </p:cNvPr>
          <p:cNvSpPr txBox="1"/>
          <p:nvPr/>
        </p:nvSpPr>
        <p:spPr>
          <a:xfrm>
            <a:off x="4737102" y="1584570"/>
            <a:ext cx="6759954" cy="871504"/>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In gestures we perform a movement, e.g. swinging both your arms from beside our hip to over our head. This allows us to be much more expressive (e.g. sign language of the deaf) than with postures – but it also more difficult to detect and interpret.</a:t>
            </a:r>
          </a:p>
        </p:txBody>
      </p:sp>
      <p:sp>
        <p:nvSpPr>
          <p:cNvPr id="665" name="TextBox 664">
            <a:extLst>
              <a:ext uri="{FF2B5EF4-FFF2-40B4-BE49-F238E27FC236}">
                <a16:creationId xmlns:a16="http://schemas.microsoft.com/office/drawing/2014/main" id="{6914367C-DF48-4BE3-9267-19917E16F8A1}"/>
              </a:ext>
            </a:extLst>
          </p:cNvPr>
          <p:cNvSpPr txBox="1"/>
          <p:nvPr/>
        </p:nvSpPr>
        <p:spPr>
          <a:xfrm>
            <a:off x="1065871" y="2676183"/>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1</a:t>
            </a:r>
          </a:p>
        </p:txBody>
      </p:sp>
      <p:sp>
        <p:nvSpPr>
          <p:cNvPr id="666" name="TextBox 665">
            <a:extLst>
              <a:ext uri="{FF2B5EF4-FFF2-40B4-BE49-F238E27FC236}">
                <a16:creationId xmlns:a16="http://schemas.microsoft.com/office/drawing/2014/main" id="{D09411E7-0C99-410B-B409-D2A7585F4361}"/>
              </a:ext>
            </a:extLst>
          </p:cNvPr>
          <p:cNvSpPr txBox="1"/>
          <p:nvPr/>
        </p:nvSpPr>
        <p:spPr>
          <a:xfrm>
            <a:off x="5463283" y="2676183"/>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1</a:t>
            </a:r>
          </a:p>
        </p:txBody>
      </p:sp>
      <p:sp>
        <p:nvSpPr>
          <p:cNvPr id="667" name="TextBox 666">
            <a:extLst>
              <a:ext uri="{FF2B5EF4-FFF2-40B4-BE49-F238E27FC236}">
                <a16:creationId xmlns:a16="http://schemas.microsoft.com/office/drawing/2014/main" id="{FC665035-E7E2-4038-8B07-390CE593418B}"/>
              </a:ext>
            </a:extLst>
          </p:cNvPr>
          <p:cNvSpPr txBox="1"/>
          <p:nvPr/>
        </p:nvSpPr>
        <p:spPr>
          <a:xfrm>
            <a:off x="1065871" y="4566049"/>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2</a:t>
            </a:r>
          </a:p>
        </p:txBody>
      </p:sp>
      <p:sp>
        <p:nvSpPr>
          <p:cNvPr id="668" name="TextBox 667">
            <a:extLst>
              <a:ext uri="{FF2B5EF4-FFF2-40B4-BE49-F238E27FC236}">
                <a16:creationId xmlns:a16="http://schemas.microsoft.com/office/drawing/2014/main" id="{791FD571-1B92-44F7-A519-BE7A60A17E60}"/>
              </a:ext>
            </a:extLst>
          </p:cNvPr>
          <p:cNvSpPr txBox="1"/>
          <p:nvPr/>
        </p:nvSpPr>
        <p:spPr>
          <a:xfrm>
            <a:off x="5463283" y="4566049"/>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2</a:t>
            </a:r>
          </a:p>
        </p:txBody>
      </p:sp>
    </p:spTree>
    <p:extLst>
      <p:ext uri="{BB962C8B-B14F-4D97-AF65-F5344CB8AC3E}">
        <p14:creationId xmlns:p14="http://schemas.microsoft.com/office/powerpoint/2010/main" val="2070820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PoseNet</a:t>
            </a:r>
          </a:p>
        </p:txBody>
      </p:sp>
      <p:grpSp>
        <p:nvGrpSpPr>
          <p:cNvPr id="11" name="Group 10">
            <a:extLst>
              <a:ext uri="{FF2B5EF4-FFF2-40B4-BE49-F238E27FC236}">
                <a16:creationId xmlns:a16="http://schemas.microsoft.com/office/drawing/2014/main" id="{8FFE0316-D9AB-48F3-A077-81C0EC0A8BA1}"/>
              </a:ext>
            </a:extLst>
          </p:cNvPr>
          <p:cNvGrpSpPr/>
          <p:nvPr/>
        </p:nvGrpSpPr>
        <p:grpSpPr>
          <a:xfrm>
            <a:off x="5272121" y="1041190"/>
            <a:ext cx="6200128" cy="1721388"/>
            <a:chOff x="5499101" y="4299898"/>
            <a:chExt cx="6200128" cy="1721388"/>
          </a:xfrm>
        </p:grpSpPr>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7782485" y="4384102"/>
              <a:ext cx="1703051" cy="1513052"/>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t>PoseNet</a:t>
              </a:r>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6977769" y="5160592"/>
              <a:ext cx="23784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5" name="Flowchart: Process 144">
              <a:extLst>
                <a:ext uri="{FF2B5EF4-FFF2-40B4-BE49-F238E27FC236}">
                  <a16:creationId xmlns:a16="http://schemas.microsoft.com/office/drawing/2014/main" id="{BC2ECF95-B28B-4192-8603-674E226B995D}"/>
                </a:ext>
              </a:extLst>
            </p:cNvPr>
            <p:cNvSpPr/>
            <p:nvPr/>
          </p:nvSpPr>
          <p:spPr>
            <a:xfrm rot="16200000">
              <a:off x="9484261" y="5020469"/>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Helvetica Light"/>
                </a:rPr>
                <a:t>Wireframe</a:t>
              </a:r>
            </a:p>
          </p:txBody>
        </p:sp>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2"/>
            <a:stretch>
              <a:fillRect/>
            </a:stretch>
          </p:blipFill>
          <p:spPr>
            <a:xfrm>
              <a:off x="9773540" y="5618545"/>
              <a:ext cx="283302" cy="283302"/>
            </a:xfrm>
            <a:prstGeom prst="rect">
              <a:avLst/>
            </a:prstGeom>
          </p:spPr>
        </p:pic>
        <p:sp>
          <p:nvSpPr>
            <p:cNvPr id="179" name="Flowchart: Process 178">
              <a:extLst>
                <a:ext uri="{FF2B5EF4-FFF2-40B4-BE49-F238E27FC236}">
                  <a16:creationId xmlns:a16="http://schemas.microsoft.com/office/drawing/2014/main" id="{CCEB344A-B36B-4C1C-84CE-EF148C6CFF1E}"/>
                </a:ext>
              </a:extLst>
            </p:cNvPr>
            <p:cNvSpPr/>
            <p:nvPr/>
          </p:nvSpPr>
          <p:spPr>
            <a:xfrm rot="16200000">
              <a:off x="7016552" y="4997028"/>
              <a:ext cx="806633"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2"/>
            <a:stretch>
              <a:fillRect/>
            </a:stretch>
          </p:blipFill>
          <p:spPr>
            <a:xfrm>
              <a:off x="7284021" y="5570383"/>
              <a:ext cx="283302" cy="283302"/>
            </a:xfrm>
            <a:prstGeom prst="rect">
              <a:avLst/>
            </a:prstGeom>
          </p:spPr>
        </p:pic>
        <p:grpSp>
          <p:nvGrpSpPr>
            <p:cNvPr id="4" name="Group 3">
              <a:extLst>
                <a:ext uri="{FF2B5EF4-FFF2-40B4-BE49-F238E27FC236}">
                  <a16:creationId xmlns:a16="http://schemas.microsoft.com/office/drawing/2014/main" id="{AD42C805-87A4-46CB-8EAF-7BAA22D2A747}"/>
                </a:ext>
              </a:extLst>
            </p:cNvPr>
            <p:cNvGrpSpPr/>
            <p:nvPr/>
          </p:nvGrpSpPr>
          <p:grpSpPr>
            <a:xfrm>
              <a:off x="10728971" y="4559522"/>
              <a:ext cx="970258" cy="1294163"/>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grpSp>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10087005" y="5162119"/>
              <a:ext cx="427845"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24" name="Group 223">
              <a:extLst>
                <a:ext uri="{FF2B5EF4-FFF2-40B4-BE49-F238E27FC236}">
                  <a16:creationId xmlns:a16="http://schemas.microsoft.com/office/drawing/2014/main" id="{0B8B3DC7-FE21-4A99-8B91-E61F94D55DB3}"/>
                </a:ext>
              </a:extLst>
            </p:cNvPr>
            <p:cNvGrpSpPr/>
            <p:nvPr/>
          </p:nvGrpSpPr>
          <p:grpSpPr>
            <a:xfrm>
              <a:off x="5499101" y="4340628"/>
              <a:ext cx="950811" cy="1513057"/>
              <a:chOff x="4902603" y="708308"/>
              <a:chExt cx="792656" cy="1261379"/>
            </a:xfrm>
          </p:grpSpPr>
          <p:pic>
            <p:nvPicPr>
              <p:cNvPr id="225" name="Picture 224">
                <a:extLst>
                  <a:ext uri="{FF2B5EF4-FFF2-40B4-BE49-F238E27FC236}">
                    <a16:creationId xmlns:a16="http://schemas.microsoft.com/office/drawing/2014/main" id="{A757CDD5-7A52-456C-A4F7-40FF97D3E17E}"/>
                  </a:ext>
                </a:extLst>
              </p:cNvPr>
              <p:cNvPicPr>
                <a:picLocks noChangeAspect="1"/>
              </p:cNvPicPr>
              <p:nvPr/>
            </p:nvPicPr>
            <p:blipFill>
              <a:blip r:embed="rId3"/>
              <a:stretch>
                <a:fillRect/>
              </a:stretch>
            </p:blipFill>
            <p:spPr>
              <a:xfrm>
                <a:off x="4902603" y="708308"/>
                <a:ext cx="792656" cy="1261379"/>
              </a:xfrm>
              <a:prstGeom prst="rect">
                <a:avLst/>
              </a:prstGeom>
            </p:spPr>
          </p:pic>
          <p:sp>
            <p:nvSpPr>
              <p:cNvPr id="226" name="Content Placeholder 4">
                <a:extLst>
                  <a:ext uri="{FF2B5EF4-FFF2-40B4-BE49-F238E27FC236}">
                    <a16:creationId xmlns:a16="http://schemas.microsoft.com/office/drawing/2014/main" id="{86CBA257-C664-403C-84AF-67B64FFB2F6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p>
            </p:txBody>
          </p:sp>
        </p:grpSp>
        <p:sp>
          <p:nvSpPr>
            <p:cNvPr id="232" name="Arrow: Right 231">
              <a:extLst>
                <a:ext uri="{FF2B5EF4-FFF2-40B4-BE49-F238E27FC236}">
                  <a16:creationId xmlns:a16="http://schemas.microsoft.com/office/drawing/2014/main" id="{21456F6A-2EAA-4022-8693-C228150CCC22}"/>
                </a:ext>
              </a:extLst>
            </p:cNvPr>
            <p:cNvSpPr/>
            <p:nvPr/>
          </p:nvSpPr>
          <p:spPr>
            <a:xfrm>
              <a:off x="6258796" y="4467500"/>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panose="020B0502040204020203" pitchFamily="34" charset="0"/>
              </a:endParaRPr>
            </a:p>
          </p:txBody>
        </p:sp>
        <p:pic>
          <p:nvPicPr>
            <p:cNvPr id="25" name="Picture 24">
              <a:extLst>
                <a:ext uri="{FF2B5EF4-FFF2-40B4-BE49-F238E27FC236}">
                  <a16:creationId xmlns:a16="http://schemas.microsoft.com/office/drawing/2014/main" id="{8293101C-1DE4-4012-94ED-2D9CD9D9745D}"/>
                </a:ext>
              </a:extLst>
            </p:cNvPr>
            <p:cNvPicPr>
              <a:picLocks noChangeAspect="1"/>
            </p:cNvPicPr>
            <p:nvPr/>
          </p:nvPicPr>
          <p:blipFill>
            <a:blip r:embed="rId4"/>
            <a:stretch>
              <a:fillRect/>
            </a:stretch>
          </p:blipFill>
          <p:spPr>
            <a:xfrm flipH="1">
              <a:off x="6462517" y="4890838"/>
              <a:ext cx="539508" cy="539508"/>
            </a:xfrm>
            <a:prstGeom prst="rect">
              <a:avLst/>
            </a:prstGeom>
          </p:spPr>
        </p:pic>
        <p:pic>
          <p:nvPicPr>
            <p:cNvPr id="125" name="Picture 124">
              <a:extLst>
                <a:ext uri="{FF2B5EF4-FFF2-40B4-BE49-F238E27FC236}">
                  <a16:creationId xmlns:a16="http://schemas.microsoft.com/office/drawing/2014/main" id="{A4C2563D-FCFD-4670-AF11-01328AAB30EC}"/>
                </a:ext>
              </a:extLst>
            </p:cNvPr>
            <p:cNvPicPr>
              <a:picLocks noChangeAspect="1"/>
            </p:cNvPicPr>
            <p:nvPr/>
          </p:nvPicPr>
          <p:blipFill>
            <a:blip r:embed="rId5"/>
            <a:stretch>
              <a:fillRect/>
            </a:stretch>
          </p:blipFill>
          <p:spPr>
            <a:xfrm>
              <a:off x="7776782" y="4299898"/>
              <a:ext cx="1721388" cy="1721388"/>
            </a:xfrm>
            <a:prstGeom prst="rect">
              <a:avLst/>
            </a:prstGeom>
          </p:spPr>
        </p:pic>
      </p:grpSp>
      <p:pic>
        <p:nvPicPr>
          <p:cNvPr id="10" name="Picture 9">
            <a:extLst>
              <a:ext uri="{FF2B5EF4-FFF2-40B4-BE49-F238E27FC236}">
                <a16:creationId xmlns:a16="http://schemas.microsoft.com/office/drawing/2014/main" id="{D0DB2E01-AAB1-4710-908C-A3D8A12BE143}"/>
              </a:ext>
            </a:extLst>
          </p:cNvPr>
          <p:cNvPicPr>
            <a:picLocks noChangeAspect="1"/>
          </p:cNvPicPr>
          <p:nvPr/>
        </p:nvPicPr>
        <p:blipFill>
          <a:blip r:embed="rId6"/>
          <a:stretch>
            <a:fillRect/>
          </a:stretch>
        </p:blipFill>
        <p:spPr>
          <a:xfrm>
            <a:off x="7261303" y="3618843"/>
            <a:ext cx="2522132" cy="2530539"/>
          </a:xfrm>
          <a:prstGeom prst="rect">
            <a:avLst/>
          </a:prstGeom>
        </p:spPr>
      </p:pic>
      <p:sp>
        <p:nvSpPr>
          <p:cNvPr id="142" name="Rectangle 1">
            <a:extLst>
              <a:ext uri="{FF2B5EF4-FFF2-40B4-BE49-F238E27FC236}">
                <a16:creationId xmlns:a16="http://schemas.microsoft.com/office/drawing/2014/main" id="{5675C303-54BC-42E1-960A-05DBE58F5C02}"/>
              </a:ext>
            </a:extLst>
          </p:cNvPr>
          <p:cNvSpPr>
            <a:spLocks noGrp="1" noChangeArrowheads="1"/>
          </p:cNvSpPr>
          <p:nvPr>
            <p:ph type="body" idx="1"/>
          </p:nvPr>
        </p:nvSpPr>
        <p:spPr bwMode="auto">
          <a:xfrm>
            <a:off x="335281" y="1039485"/>
            <a:ext cx="4389120" cy="18180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0" numCol="1" anchor="t" anchorCtr="0" compatLnSpc="1">
            <a:prstTxWarp prst="textNoShape">
              <a:avLst/>
            </a:prstTxWarp>
            <a:noAutofit/>
          </a:bodyPr>
          <a:lstStyle/>
          <a:p>
            <a:pPr lvl="0"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In May 2018 the Google Creative Lab released a tensorflow.js version of PoseNet (see </a:t>
            </a:r>
            <a:r>
              <a:rPr lang="en-US" altLang="de-DE" sz="1800" dirty="0">
                <a:solidFill>
                  <a:schemeClr val="accent5"/>
                </a:solidFill>
                <a:latin typeface="Bahnschrift Light" panose="020B0502040204020203" pitchFamily="34" charset="0"/>
                <a:cs typeface="Calibri" panose="020F0502020204030204" pitchFamily="34" charset="0"/>
                <a:hlinkClick r:id="rId7"/>
              </a:rPr>
              <a:t>blog post</a:t>
            </a:r>
            <a:r>
              <a:rPr lang="en-US" altLang="de-DE" sz="1800" dirty="0">
                <a:solidFill>
                  <a:schemeClr val="accent5"/>
                </a:solidFill>
                <a:latin typeface="Bahnschrift Light" panose="020B0502040204020203" pitchFamily="34" charset="0"/>
                <a:cs typeface="Calibri" panose="020F0502020204030204" pitchFamily="34" charset="0"/>
              </a:rPr>
              <a:t>). PoseNet is a convolutional neural network which in essence extracts the x/y coordinates of body parts from an input picture or video.</a:t>
            </a:r>
          </a:p>
        </p:txBody>
      </p:sp>
      <p:sp>
        <p:nvSpPr>
          <p:cNvPr id="59" name="Rectangle 1">
            <a:extLst>
              <a:ext uri="{FF2B5EF4-FFF2-40B4-BE49-F238E27FC236}">
                <a16:creationId xmlns:a16="http://schemas.microsoft.com/office/drawing/2014/main" id="{863E590D-A7A5-48EA-A961-CD6D6AFE6A9A}"/>
              </a:ext>
            </a:extLst>
          </p:cNvPr>
          <p:cNvSpPr txBox="1">
            <a:spLocks noChangeArrowheads="1"/>
          </p:cNvSpPr>
          <p:nvPr/>
        </p:nvSpPr>
        <p:spPr bwMode="auto">
          <a:xfrm>
            <a:off x="7157788" y="2918376"/>
            <a:ext cx="2625647" cy="342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t" anchorCtr="0" compatLnSpc="1">
            <a:prstTxWarp prst="textNoShape">
              <a:avLst/>
            </a:prstTxWarp>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…and this is how it looks: </a:t>
            </a:r>
          </a:p>
        </p:txBody>
      </p:sp>
      <p:sp>
        <p:nvSpPr>
          <p:cNvPr id="60" name="Isosceles Triangle 59">
            <a:extLst>
              <a:ext uri="{FF2B5EF4-FFF2-40B4-BE49-F238E27FC236}">
                <a16:creationId xmlns:a16="http://schemas.microsoft.com/office/drawing/2014/main" id="{3789248D-2CF3-4CAB-A985-0CD30565E532}"/>
              </a:ext>
            </a:extLst>
          </p:cNvPr>
          <p:cNvSpPr/>
          <p:nvPr/>
        </p:nvSpPr>
        <p:spPr>
          <a:xfrm rot="10800000">
            <a:off x="8346132" y="3251433"/>
            <a:ext cx="236051"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 name="Rectangle 1">
            <a:extLst>
              <a:ext uri="{FF2B5EF4-FFF2-40B4-BE49-F238E27FC236}">
                <a16:creationId xmlns:a16="http://schemas.microsoft.com/office/drawing/2014/main" id="{2E6CC688-799F-4472-833C-8606FD9A94A9}"/>
              </a:ext>
            </a:extLst>
          </p:cNvPr>
          <p:cNvSpPr txBox="1">
            <a:spLocks noChangeArrowheads="1"/>
          </p:cNvSpPr>
          <p:nvPr/>
        </p:nvSpPr>
        <p:spPr bwMode="auto">
          <a:xfrm>
            <a:off x="335281" y="3070863"/>
            <a:ext cx="4389120" cy="11277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t" anchorCtr="0" compatLnSpc="1">
            <a:prstTxWarp prst="textNoShape">
              <a:avLst/>
            </a:prstTxWarp>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We did a form of transfer learning by building our gesture detection model on top of the PoseNet output, i.e. the body part coordinates.</a:t>
            </a:r>
          </a:p>
        </p:txBody>
      </p:sp>
      <p:sp>
        <p:nvSpPr>
          <p:cNvPr id="62" name="Rectangle 1">
            <a:extLst>
              <a:ext uri="{FF2B5EF4-FFF2-40B4-BE49-F238E27FC236}">
                <a16:creationId xmlns:a16="http://schemas.microsoft.com/office/drawing/2014/main" id="{0A5468F1-0B7A-44D7-A3B2-1609C8BB4317}"/>
              </a:ext>
            </a:extLst>
          </p:cNvPr>
          <p:cNvSpPr txBox="1">
            <a:spLocks noChangeArrowheads="1"/>
          </p:cNvSpPr>
          <p:nvPr/>
        </p:nvSpPr>
        <p:spPr bwMode="auto">
          <a:xfrm>
            <a:off x="335281" y="4428495"/>
            <a:ext cx="4389120" cy="22034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t" anchorCtr="0" compatLnSpc="1">
            <a:prstTxWarp prst="textNoShape">
              <a:avLst/>
            </a:prstTxWarp>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Despite PoseNet being relatively new there are already a few very interesting research papers available, e.g. for live video adaptation.</a:t>
            </a:r>
          </a:p>
        </p:txBody>
      </p:sp>
    </p:spTree>
    <p:extLst>
      <p:ext uri="{BB962C8B-B14F-4D97-AF65-F5344CB8AC3E}">
        <p14:creationId xmlns:p14="http://schemas.microsoft.com/office/powerpoint/2010/main" val="296188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Project Planning</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1635728"/>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040080" y="2073031"/>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4" name="Flowchart: Process 63">
            <a:extLst>
              <a:ext uri="{FF2B5EF4-FFF2-40B4-BE49-F238E27FC236}">
                <a16:creationId xmlns:a16="http://schemas.microsoft.com/office/drawing/2014/main" id="{6DA0F805-893A-4B78-91D5-6EFF731B57CD}"/>
              </a:ext>
            </a:extLst>
          </p:cNvPr>
          <p:cNvSpPr/>
          <p:nvPr/>
        </p:nvSpPr>
        <p:spPr>
          <a:xfrm>
            <a:off x="3954988"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5143292"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49" name="Flowchart: Process 148">
            <a:extLst>
              <a:ext uri="{FF2B5EF4-FFF2-40B4-BE49-F238E27FC236}">
                <a16:creationId xmlns:a16="http://schemas.microsoft.com/office/drawing/2014/main" id="{1DEA1DA0-E20D-4666-8021-F0A5EC384090}"/>
              </a:ext>
            </a:extLst>
          </p:cNvPr>
          <p:cNvSpPr/>
          <p:nvPr/>
        </p:nvSpPr>
        <p:spPr>
          <a:xfrm>
            <a:off x="5821253"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Calculation with Deltas</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7014377"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52" name="Flowchart: Process 151">
            <a:extLst>
              <a:ext uri="{FF2B5EF4-FFF2-40B4-BE49-F238E27FC236}">
                <a16:creationId xmlns:a16="http://schemas.microsoft.com/office/drawing/2014/main" id="{72E3627B-2DA8-4316-93D2-CAAB311F2A7F}"/>
              </a:ext>
            </a:extLst>
          </p:cNvPr>
          <p:cNvSpPr/>
          <p:nvPr/>
        </p:nvSpPr>
        <p:spPr>
          <a:xfrm>
            <a:off x="7712432"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5233558"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655994"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7108371"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536640"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305996" y="1952332"/>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811539"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D4F4366-6988-4B8D-B170-E540B1CD0579}"/>
              </a:ext>
            </a:extLst>
          </p:cNvPr>
          <p:cNvPicPr>
            <a:picLocks noChangeAspect="1"/>
          </p:cNvPicPr>
          <p:nvPr/>
        </p:nvPicPr>
        <p:blipFill>
          <a:blip r:embed="rId2"/>
          <a:stretch>
            <a:fillRect/>
          </a:stretch>
        </p:blipFill>
        <p:spPr>
          <a:xfrm>
            <a:off x="2763425" y="1912483"/>
            <a:ext cx="321093" cy="321093"/>
          </a:xfrm>
          <a:prstGeom prst="rect">
            <a:avLst/>
          </a:prstGeom>
        </p:spPr>
      </p:pic>
      <p:pic>
        <p:nvPicPr>
          <p:cNvPr id="14" name="Picture 13">
            <a:extLst>
              <a:ext uri="{FF2B5EF4-FFF2-40B4-BE49-F238E27FC236}">
                <a16:creationId xmlns:a16="http://schemas.microsoft.com/office/drawing/2014/main" id="{27A027C9-DD54-4C4B-A9E3-F06977624319}"/>
              </a:ext>
            </a:extLst>
          </p:cNvPr>
          <p:cNvPicPr>
            <a:picLocks noChangeAspect="1"/>
          </p:cNvPicPr>
          <p:nvPr/>
        </p:nvPicPr>
        <p:blipFill>
          <a:blip r:embed="rId3"/>
          <a:stretch>
            <a:fillRect/>
          </a:stretch>
        </p:blipFill>
        <p:spPr>
          <a:xfrm>
            <a:off x="2400144" y="4847418"/>
            <a:ext cx="630133" cy="630133"/>
          </a:xfrm>
          <a:prstGeom prst="rect">
            <a:avLst/>
          </a:prstGeom>
        </p:spPr>
      </p:pic>
      <p:grpSp>
        <p:nvGrpSpPr>
          <p:cNvPr id="19" name="Group 18">
            <a:extLst>
              <a:ext uri="{FF2B5EF4-FFF2-40B4-BE49-F238E27FC236}">
                <a16:creationId xmlns:a16="http://schemas.microsoft.com/office/drawing/2014/main" id="{04A09105-8379-4E44-BE51-6316247C70B3}"/>
              </a:ext>
            </a:extLst>
          </p:cNvPr>
          <p:cNvGrpSpPr/>
          <p:nvPr/>
        </p:nvGrpSpPr>
        <p:grpSpPr>
          <a:xfrm>
            <a:off x="9507586" y="3512097"/>
            <a:ext cx="870841" cy="709234"/>
            <a:chOff x="3368598" y="4046195"/>
            <a:chExt cx="1598195" cy="1301608"/>
          </a:xfrm>
        </p:grpSpPr>
        <p:pic>
          <p:nvPicPr>
            <p:cNvPr id="10" name="Picture 9">
              <a:extLst>
                <a:ext uri="{FF2B5EF4-FFF2-40B4-BE49-F238E27FC236}">
                  <a16:creationId xmlns:a16="http://schemas.microsoft.com/office/drawing/2014/main" id="{DE76CFD8-12D0-41D9-97CE-0D178EC823D6}"/>
                </a:ext>
              </a:extLst>
            </p:cNvPr>
            <p:cNvPicPr>
              <a:picLocks noChangeAspect="1"/>
            </p:cNvPicPr>
            <p:nvPr/>
          </p:nvPicPr>
          <p:blipFill rotWithShape="1">
            <a:blip r:embed="rId4"/>
            <a:srcRect t="40619"/>
            <a:stretch/>
          </p:blipFill>
          <p:spPr>
            <a:xfrm rot="20433981">
              <a:off x="3368598" y="4398774"/>
              <a:ext cx="1598195" cy="949029"/>
            </a:xfrm>
            <a:prstGeom prst="rect">
              <a:avLst/>
            </a:prstGeom>
          </p:spPr>
        </p:pic>
        <p:sp>
          <p:nvSpPr>
            <p:cNvPr id="18" name="Rectangle 17">
              <a:extLst>
                <a:ext uri="{FF2B5EF4-FFF2-40B4-BE49-F238E27FC236}">
                  <a16:creationId xmlns:a16="http://schemas.microsoft.com/office/drawing/2014/main" id="{F8FC4E53-8826-4865-8074-09F1910AFF4F}"/>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67" name="Content Placeholder 4">
            <a:extLst>
              <a:ext uri="{FF2B5EF4-FFF2-40B4-BE49-F238E27FC236}">
                <a16:creationId xmlns:a16="http://schemas.microsoft.com/office/drawing/2014/main" id="{6E6440A3-D73E-4E55-83E9-EB534CC3A8B9}"/>
              </a:ext>
            </a:extLst>
          </p:cNvPr>
          <p:cNvSpPr txBox="1">
            <a:spLocks/>
          </p:cNvSpPr>
          <p:nvPr/>
        </p:nvSpPr>
        <p:spPr>
          <a:xfrm>
            <a:off x="3187824" y="2609542"/>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68" name="Straight Arrow Connector 167">
            <a:extLst>
              <a:ext uri="{FF2B5EF4-FFF2-40B4-BE49-F238E27FC236}">
                <a16:creationId xmlns:a16="http://schemas.microsoft.com/office/drawing/2014/main" id="{16931D7D-72EE-4B26-84D6-FCDC23BCF662}"/>
              </a:ext>
            </a:extLst>
          </p:cNvPr>
          <p:cNvCxnSpPr>
            <a:cxnSpLocks/>
          </p:cNvCxnSpPr>
          <p:nvPr/>
        </p:nvCxnSpPr>
        <p:spPr>
          <a:xfrm flipH="1">
            <a:off x="3040080" y="3046845"/>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9" name="Flowchart: Process 168">
            <a:extLst>
              <a:ext uri="{FF2B5EF4-FFF2-40B4-BE49-F238E27FC236}">
                <a16:creationId xmlns:a16="http://schemas.microsoft.com/office/drawing/2014/main" id="{D376A2CD-7E96-4648-92C4-57C24FE1A015}"/>
              </a:ext>
            </a:extLst>
          </p:cNvPr>
          <p:cNvSpPr/>
          <p:nvPr/>
        </p:nvSpPr>
        <p:spPr>
          <a:xfrm>
            <a:off x="3954988"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70" name="Flowchart: Process 169">
            <a:extLst>
              <a:ext uri="{FF2B5EF4-FFF2-40B4-BE49-F238E27FC236}">
                <a16:creationId xmlns:a16="http://schemas.microsoft.com/office/drawing/2014/main" id="{E57DEFDF-A0DF-4188-BBC7-13089896761E}"/>
              </a:ext>
            </a:extLst>
          </p:cNvPr>
          <p:cNvSpPr/>
          <p:nvPr/>
        </p:nvSpPr>
        <p:spPr>
          <a:xfrm rot="16200000">
            <a:off x="5143292"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71" name="Flowchart: Process 170">
            <a:extLst>
              <a:ext uri="{FF2B5EF4-FFF2-40B4-BE49-F238E27FC236}">
                <a16:creationId xmlns:a16="http://schemas.microsoft.com/office/drawing/2014/main" id="{C905517E-A3E8-423C-8E34-13D50F6CF0B0}"/>
              </a:ext>
            </a:extLst>
          </p:cNvPr>
          <p:cNvSpPr/>
          <p:nvPr/>
        </p:nvSpPr>
        <p:spPr>
          <a:xfrm>
            <a:off x="5821253"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Detection with Keras Model</a:t>
            </a:r>
          </a:p>
        </p:txBody>
      </p:sp>
      <p:sp>
        <p:nvSpPr>
          <p:cNvPr id="177" name="Flowchart: Process 176">
            <a:extLst>
              <a:ext uri="{FF2B5EF4-FFF2-40B4-BE49-F238E27FC236}">
                <a16:creationId xmlns:a16="http://schemas.microsoft.com/office/drawing/2014/main" id="{3DA5056D-C167-410C-8F61-2AC3808D184B}"/>
              </a:ext>
            </a:extLst>
          </p:cNvPr>
          <p:cNvSpPr/>
          <p:nvPr/>
        </p:nvSpPr>
        <p:spPr>
          <a:xfrm rot="16200000">
            <a:off x="7014377"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84" name="Flowchart: Process 183">
            <a:extLst>
              <a:ext uri="{FF2B5EF4-FFF2-40B4-BE49-F238E27FC236}">
                <a16:creationId xmlns:a16="http://schemas.microsoft.com/office/drawing/2014/main" id="{EAA5EC92-61C4-4A0B-9285-E553E7BB755F}"/>
              </a:ext>
            </a:extLst>
          </p:cNvPr>
          <p:cNvSpPr/>
          <p:nvPr/>
        </p:nvSpPr>
        <p:spPr>
          <a:xfrm>
            <a:off x="7712432"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85" name="Straight Arrow Connector 184">
            <a:extLst>
              <a:ext uri="{FF2B5EF4-FFF2-40B4-BE49-F238E27FC236}">
                <a16:creationId xmlns:a16="http://schemas.microsoft.com/office/drawing/2014/main" id="{B96B7207-BF01-46C9-9B4E-BFBA1D34CFC5}"/>
              </a:ext>
            </a:extLst>
          </p:cNvPr>
          <p:cNvCxnSpPr>
            <a:cxnSpLocks/>
          </p:cNvCxnSpPr>
          <p:nvPr/>
        </p:nvCxnSpPr>
        <p:spPr>
          <a:xfrm flipH="1">
            <a:off x="5233558"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AED1200B-0763-4671-B61B-8DB872BE3C5D}"/>
              </a:ext>
            </a:extLst>
          </p:cNvPr>
          <p:cNvCxnSpPr>
            <a:cxnSpLocks/>
          </p:cNvCxnSpPr>
          <p:nvPr/>
        </p:nvCxnSpPr>
        <p:spPr>
          <a:xfrm flipH="1">
            <a:off x="5655994"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7A2C7175-6124-44E1-8B47-3E41B6EB6721}"/>
              </a:ext>
            </a:extLst>
          </p:cNvPr>
          <p:cNvCxnSpPr>
            <a:cxnSpLocks/>
          </p:cNvCxnSpPr>
          <p:nvPr/>
        </p:nvCxnSpPr>
        <p:spPr>
          <a:xfrm flipH="1">
            <a:off x="7108371"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B466C6C8-1399-467B-9717-BD2978A73818}"/>
              </a:ext>
            </a:extLst>
          </p:cNvPr>
          <p:cNvCxnSpPr>
            <a:cxnSpLocks/>
          </p:cNvCxnSpPr>
          <p:nvPr/>
        </p:nvCxnSpPr>
        <p:spPr>
          <a:xfrm flipH="1">
            <a:off x="7536640"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0" name="Flowchart: Process 189">
            <a:extLst>
              <a:ext uri="{FF2B5EF4-FFF2-40B4-BE49-F238E27FC236}">
                <a16:creationId xmlns:a16="http://schemas.microsoft.com/office/drawing/2014/main" id="{E1A50E36-929C-470A-AF66-3FED590CEAFA}"/>
              </a:ext>
            </a:extLst>
          </p:cNvPr>
          <p:cNvSpPr/>
          <p:nvPr/>
        </p:nvSpPr>
        <p:spPr>
          <a:xfrm rot="16200000">
            <a:off x="3305996" y="2926146"/>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91" name="Straight Arrow Connector 190">
            <a:extLst>
              <a:ext uri="{FF2B5EF4-FFF2-40B4-BE49-F238E27FC236}">
                <a16:creationId xmlns:a16="http://schemas.microsoft.com/office/drawing/2014/main" id="{264368CF-7F78-4844-9448-129D2F5512AE}"/>
              </a:ext>
            </a:extLst>
          </p:cNvPr>
          <p:cNvCxnSpPr>
            <a:cxnSpLocks/>
          </p:cNvCxnSpPr>
          <p:nvPr/>
        </p:nvCxnSpPr>
        <p:spPr>
          <a:xfrm flipH="1">
            <a:off x="3811539"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2" name="Picture 191">
            <a:extLst>
              <a:ext uri="{FF2B5EF4-FFF2-40B4-BE49-F238E27FC236}">
                <a16:creationId xmlns:a16="http://schemas.microsoft.com/office/drawing/2014/main" id="{C405CE99-5594-482F-A7F0-B747C61213C0}"/>
              </a:ext>
            </a:extLst>
          </p:cNvPr>
          <p:cNvPicPr>
            <a:picLocks noChangeAspect="1"/>
          </p:cNvPicPr>
          <p:nvPr/>
        </p:nvPicPr>
        <p:blipFill>
          <a:blip r:embed="rId2"/>
          <a:stretch>
            <a:fillRect/>
          </a:stretch>
        </p:blipFill>
        <p:spPr>
          <a:xfrm>
            <a:off x="2763425" y="2886297"/>
            <a:ext cx="321093" cy="321093"/>
          </a:xfrm>
          <a:prstGeom prst="rect">
            <a:avLst/>
          </a:prstGeom>
        </p:spPr>
      </p:pic>
      <p:sp>
        <p:nvSpPr>
          <p:cNvPr id="193" name="Content Placeholder 4">
            <a:extLst>
              <a:ext uri="{FF2B5EF4-FFF2-40B4-BE49-F238E27FC236}">
                <a16:creationId xmlns:a16="http://schemas.microsoft.com/office/drawing/2014/main" id="{E29CF23C-8D7C-4B93-994D-E121A65AF934}"/>
              </a:ext>
            </a:extLst>
          </p:cNvPr>
          <p:cNvSpPr txBox="1">
            <a:spLocks/>
          </p:cNvSpPr>
          <p:nvPr/>
        </p:nvSpPr>
        <p:spPr>
          <a:xfrm>
            <a:off x="3187824" y="3589959"/>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94" name="Straight Arrow Connector 193">
            <a:extLst>
              <a:ext uri="{FF2B5EF4-FFF2-40B4-BE49-F238E27FC236}">
                <a16:creationId xmlns:a16="http://schemas.microsoft.com/office/drawing/2014/main" id="{2C51B607-0F97-4B17-A318-976B0A7DD881}"/>
              </a:ext>
            </a:extLst>
          </p:cNvPr>
          <p:cNvCxnSpPr>
            <a:cxnSpLocks/>
          </p:cNvCxnSpPr>
          <p:nvPr/>
        </p:nvCxnSpPr>
        <p:spPr>
          <a:xfrm flipH="1">
            <a:off x="3040080" y="4027262"/>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5" name="Flowchart: Process 194">
            <a:extLst>
              <a:ext uri="{FF2B5EF4-FFF2-40B4-BE49-F238E27FC236}">
                <a16:creationId xmlns:a16="http://schemas.microsoft.com/office/drawing/2014/main" id="{AD37A5FE-E777-40E9-9AF0-73BAEB929147}"/>
              </a:ext>
            </a:extLst>
          </p:cNvPr>
          <p:cNvSpPr/>
          <p:nvPr/>
        </p:nvSpPr>
        <p:spPr>
          <a:xfrm>
            <a:off x="3954988"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96" name="Flowchart: Process 195">
            <a:extLst>
              <a:ext uri="{FF2B5EF4-FFF2-40B4-BE49-F238E27FC236}">
                <a16:creationId xmlns:a16="http://schemas.microsoft.com/office/drawing/2014/main" id="{E2B1289F-FDCC-4689-9CE5-C760779DCDF1}"/>
              </a:ext>
            </a:extLst>
          </p:cNvPr>
          <p:cNvSpPr/>
          <p:nvPr/>
        </p:nvSpPr>
        <p:spPr>
          <a:xfrm rot="16200000">
            <a:off x="5143292"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97" name="Flowchart: Process 196">
            <a:extLst>
              <a:ext uri="{FF2B5EF4-FFF2-40B4-BE49-F238E27FC236}">
                <a16:creationId xmlns:a16="http://schemas.microsoft.com/office/drawing/2014/main" id="{965C00E3-9CCF-431A-A43E-A471E263A5B7}"/>
              </a:ext>
            </a:extLst>
          </p:cNvPr>
          <p:cNvSpPr/>
          <p:nvPr/>
        </p:nvSpPr>
        <p:spPr>
          <a:xfrm>
            <a:off x="5821253"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198" name="Flowchart: Process 197">
            <a:extLst>
              <a:ext uri="{FF2B5EF4-FFF2-40B4-BE49-F238E27FC236}">
                <a16:creationId xmlns:a16="http://schemas.microsoft.com/office/drawing/2014/main" id="{757FF5ED-463E-4A37-A319-E609BBEED3E4}"/>
              </a:ext>
            </a:extLst>
          </p:cNvPr>
          <p:cNvSpPr/>
          <p:nvPr/>
        </p:nvSpPr>
        <p:spPr>
          <a:xfrm rot="16200000">
            <a:off x="7014377"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99" name="Flowchart: Process 198">
            <a:extLst>
              <a:ext uri="{FF2B5EF4-FFF2-40B4-BE49-F238E27FC236}">
                <a16:creationId xmlns:a16="http://schemas.microsoft.com/office/drawing/2014/main" id="{BF1DAB47-B707-484A-ABBE-987DEAD55B22}"/>
              </a:ext>
            </a:extLst>
          </p:cNvPr>
          <p:cNvSpPr/>
          <p:nvPr/>
        </p:nvSpPr>
        <p:spPr>
          <a:xfrm>
            <a:off x="7712432"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00" name="Straight Arrow Connector 199">
            <a:extLst>
              <a:ext uri="{FF2B5EF4-FFF2-40B4-BE49-F238E27FC236}">
                <a16:creationId xmlns:a16="http://schemas.microsoft.com/office/drawing/2014/main" id="{D5C6BAB9-650D-4B47-9EF0-641498539AB7}"/>
              </a:ext>
            </a:extLst>
          </p:cNvPr>
          <p:cNvCxnSpPr>
            <a:cxnSpLocks/>
          </p:cNvCxnSpPr>
          <p:nvPr/>
        </p:nvCxnSpPr>
        <p:spPr>
          <a:xfrm flipH="1">
            <a:off x="5233558"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5981C66A-AE46-4838-BBCC-AE591FC906F5}"/>
              </a:ext>
            </a:extLst>
          </p:cNvPr>
          <p:cNvCxnSpPr>
            <a:cxnSpLocks/>
          </p:cNvCxnSpPr>
          <p:nvPr/>
        </p:nvCxnSpPr>
        <p:spPr>
          <a:xfrm flipH="1">
            <a:off x="5655994"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BF1A818A-8F76-4A12-B9FF-9BA537C9A4C4}"/>
              </a:ext>
            </a:extLst>
          </p:cNvPr>
          <p:cNvCxnSpPr>
            <a:cxnSpLocks/>
          </p:cNvCxnSpPr>
          <p:nvPr/>
        </p:nvCxnSpPr>
        <p:spPr>
          <a:xfrm flipH="1">
            <a:off x="7108371"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03B4408D-AAD7-433C-9451-83613EE28739}"/>
              </a:ext>
            </a:extLst>
          </p:cNvPr>
          <p:cNvCxnSpPr>
            <a:cxnSpLocks/>
          </p:cNvCxnSpPr>
          <p:nvPr/>
        </p:nvCxnSpPr>
        <p:spPr>
          <a:xfrm flipH="1">
            <a:off x="7536640"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2" name="Flowchart: Process 211">
            <a:extLst>
              <a:ext uri="{FF2B5EF4-FFF2-40B4-BE49-F238E27FC236}">
                <a16:creationId xmlns:a16="http://schemas.microsoft.com/office/drawing/2014/main" id="{2D9073AE-6601-42CF-88BB-953A1E77CD05}"/>
              </a:ext>
            </a:extLst>
          </p:cNvPr>
          <p:cNvSpPr/>
          <p:nvPr/>
        </p:nvSpPr>
        <p:spPr>
          <a:xfrm rot="16200000">
            <a:off x="3305996" y="3906563"/>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13" name="Straight Arrow Connector 212">
            <a:extLst>
              <a:ext uri="{FF2B5EF4-FFF2-40B4-BE49-F238E27FC236}">
                <a16:creationId xmlns:a16="http://schemas.microsoft.com/office/drawing/2014/main" id="{85757099-37C5-47BE-A26D-7C54CC41E97D}"/>
              </a:ext>
            </a:extLst>
          </p:cNvPr>
          <p:cNvCxnSpPr>
            <a:cxnSpLocks/>
          </p:cNvCxnSpPr>
          <p:nvPr/>
        </p:nvCxnSpPr>
        <p:spPr>
          <a:xfrm flipH="1">
            <a:off x="3811539"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4" name="Picture 213">
            <a:extLst>
              <a:ext uri="{FF2B5EF4-FFF2-40B4-BE49-F238E27FC236}">
                <a16:creationId xmlns:a16="http://schemas.microsoft.com/office/drawing/2014/main" id="{D27BCC46-581D-42D0-9D9B-28C2C7B8CC5B}"/>
              </a:ext>
            </a:extLst>
          </p:cNvPr>
          <p:cNvPicPr>
            <a:picLocks noChangeAspect="1"/>
          </p:cNvPicPr>
          <p:nvPr/>
        </p:nvPicPr>
        <p:blipFill>
          <a:blip r:embed="rId2"/>
          <a:stretch>
            <a:fillRect/>
          </a:stretch>
        </p:blipFill>
        <p:spPr>
          <a:xfrm>
            <a:off x="2763425" y="3866714"/>
            <a:ext cx="321093" cy="321093"/>
          </a:xfrm>
          <a:prstGeom prst="rect">
            <a:avLst/>
          </a:prstGeom>
        </p:spPr>
      </p:pic>
      <p:cxnSp>
        <p:nvCxnSpPr>
          <p:cNvPr id="219" name="Straight Arrow Connector 218">
            <a:extLst>
              <a:ext uri="{FF2B5EF4-FFF2-40B4-BE49-F238E27FC236}">
                <a16:creationId xmlns:a16="http://schemas.microsoft.com/office/drawing/2014/main" id="{1F0EA7D3-CF8D-4A29-BDEF-D427E5A18359}"/>
              </a:ext>
            </a:extLst>
          </p:cNvPr>
          <p:cNvCxnSpPr>
            <a:cxnSpLocks/>
          </p:cNvCxnSpPr>
          <p:nvPr/>
        </p:nvCxnSpPr>
        <p:spPr>
          <a:xfrm flipH="1">
            <a:off x="9000880" y="4027262"/>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178609E4-E02E-4665-AF32-FD53C3386B48}"/>
              </a:ext>
            </a:extLst>
          </p:cNvPr>
          <p:cNvGrpSpPr/>
          <p:nvPr/>
        </p:nvGrpSpPr>
        <p:grpSpPr>
          <a:xfrm>
            <a:off x="9507586" y="4555475"/>
            <a:ext cx="870841" cy="709234"/>
            <a:chOff x="3368598" y="4046195"/>
            <a:chExt cx="1598195" cy="1301608"/>
          </a:xfrm>
        </p:grpSpPr>
        <p:pic>
          <p:nvPicPr>
            <p:cNvPr id="245" name="Picture 244">
              <a:extLst>
                <a:ext uri="{FF2B5EF4-FFF2-40B4-BE49-F238E27FC236}">
                  <a16:creationId xmlns:a16="http://schemas.microsoft.com/office/drawing/2014/main" id="{C30CE43E-84D5-4D0C-9B5D-EF25D646C857}"/>
                </a:ext>
              </a:extLst>
            </p:cNvPr>
            <p:cNvPicPr>
              <a:picLocks noChangeAspect="1"/>
            </p:cNvPicPr>
            <p:nvPr/>
          </p:nvPicPr>
          <p:blipFill rotWithShape="1">
            <a:blip r:embed="rId4"/>
            <a:srcRect t="40619"/>
            <a:stretch/>
          </p:blipFill>
          <p:spPr>
            <a:xfrm rot="20433981">
              <a:off x="3368598" y="4398774"/>
              <a:ext cx="1598195" cy="949029"/>
            </a:xfrm>
            <a:prstGeom prst="rect">
              <a:avLst/>
            </a:prstGeom>
          </p:spPr>
        </p:pic>
        <p:sp>
          <p:nvSpPr>
            <p:cNvPr id="246" name="Rectangle 245">
              <a:extLst>
                <a:ext uri="{FF2B5EF4-FFF2-40B4-BE49-F238E27FC236}">
                  <a16:creationId xmlns:a16="http://schemas.microsoft.com/office/drawing/2014/main" id="{91FFC272-9026-4E42-928B-B509F7B92F9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247" name="Content Placeholder 4">
            <a:extLst>
              <a:ext uri="{FF2B5EF4-FFF2-40B4-BE49-F238E27FC236}">
                <a16:creationId xmlns:a16="http://schemas.microsoft.com/office/drawing/2014/main" id="{4E5918CA-FA21-4356-8858-EA0AFE2CC693}"/>
              </a:ext>
            </a:extLst>
          </p:cNvPr>
          <p:cNvSpPr txBox="1">
            <a:spLocks/>
          </p:cNvSpPr>
          <p:nvPr/>
        </p:nvSpPr>
        <p:spPr>
          <a:xfrm>
            <a:off x="3187824" y="4633337"/>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248" name="Straight Arrow Connector 247">
            <a:extLst>
              <a:ext uri="{FF2B5EF4-FFF2-40B4-BE49-F238E27FC236}">
                <a16:creationId xmlns:a16="http://schemas.microsoft.com/office/drawing/2014/main" id="{7A451C96-56F0-4B6B-BC6C-C6B580F5F4E1}"/>
              </a:ext>
            </a:extLst>
          </p:cNvPr>
          <p:cNvCxnSpPr>
            <a:cxnSpLocks/>
          </p:cNvCxnSpPr>
          <p:nvPr/>
        </p:nvCxnSpPr>
        <p:spPr>
          <a:xfrm flipH="1">
            <a:off x="3040080" y="5070640"/>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9" name="Flowchart: Process 248">
            <a:extLst>
              <a:ext uri="{FF2B5EF4-FFF2-40B4-BE49-F238E27FC236}">
                <a16:creationId xmlns:a16="http://schemas.microsoft.com/office/drawing/2014/main" id="{2BD001B4-13E0-4BE2-B041-FEA9EEDFFF3E}"/>
              </a:ext>
            </a:extLst>
          </p:cNvPr>
          <p:cNvSpPr/>
          <p:nvPr/>
        </p:nvSpPr>
        <p:spPr>
          <a:xfrm>
            <a:off x="3954988"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250" name="Flowchart: Process 249">
            <a:extLst>
              <a:ext uri="{FF2B5EF4-FFF2-40B4-BE49-F238E27FC236}">
                <a16:creationId xmlns:a16="http://schemas.microsoft.com/office/drawing/2014/main" id="{DFAA1B71-C578-403C-9BBE-6956B21318A3}"/>
              </a:ext>
            </a:extLst>
          </p:cNvPr>
          <p:cNvSpPr/>
          <p:nvPr/>
        </p:nvSpPr>
        <p:spPr>
          <a:xfrm rot="16200000">
            <a:off x="5143292"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251" name="Flowchart: Process 250">
            <a:extLst>
              <a:ext uri="{FF2B5EF4-FFF2-40B4-BE49-F238E27FC236}">
                <a16:creationId xmlns:a16="http://schemas.microsoft.com/office/drawing/2014/main" id="{4D0AF0A2-AB62-40AC-87B1-D9DA95C01358}"/>
              </a:ext>
            </a:extLst>
          </p:cNvPr>
          <p:cNvSpPr/>
          <p:nvPr/>
        </p:nvSpPr>
        <p:spPr>
          <a:xfrm>
            <a:off x="5821253"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252" name="Flowchart: Process 251">
            <a:extLst>
              <a:ext uri="{FF2B5EF4-FFF2-40B4-BE49-F238E27FC236}">
                <a16:creationId xmlns:a16="http://schemas.microsoft.com/office/drawing/2014/main" id="{E534DA0D-2D38-49F9-B772-48E3158B8FBC}"/>
              </a:ext>
            </a:extLst>
          </p:cNvPr>
          <p:cNvSpPr/>
          <p:nvPr/>
        </p:nvSpPr>
        <p:spPr>
          <a:xfrm rot="16200000">
            <a:off x="7014377"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253" name="Flowchart: Process 252">
            <a:extLst>
              <a:ext uri="{FF2B5EF4-FFF2-40B4-BE49-F238E27FC236}">
                <a16:creationId xmlns:a16="http://schemas.microsoft.com/office/drawing/2014/main" id="{AC567ACB-3D64-425E-B0AA-EEF28D45DBEA}"/>
              </a:ext>
            </a:extLst>
          </p:cNvPr>
          <p:cNvSpPr/>
          <p:nvPr/>
        </p:nvSpPr>
        <p:spPr>
          <a:xfrm>
            <a:off x="7712432"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54" name="Straight Arrow Connector 253">
            <a:extLst>
              <a:ext uri="{FF2B5EF4-FFF2-40B4-BE49-F238E27FC236}">
                <a16:creationId xmlns:a16="http://schemas.microsoft.com/office/drawing/2014/main" id="{066C706E-84C1-4E97-965D-12C0CC8F46EF}"/>
              </a:ext>
            </a:extLst>
          </p:cNvPr>
          <p:cNvCxnSpPr>
            <a:cxnSpLocks/>
          </p:cNvCxnSpPr>
          <p:nvPr/>
        </p:nvCxnSpPr>
        <p:spPr>
          <a:xfrm flipH="1">
            <a:off x="5233558"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Arrow Connector 254">
            <a:extLst>
              <a:ext uri="{FF2B5EF4-FFF2-40B4-BE49-F238E27FC236}">
                <a16:creationId xmlns:a16="http://schemas.microsoft.com/office/drawing/2014/main" id="{6CEC33B6-C325-433E-A04E-4F180541F456}"/>
              </a:ext>
            </a:extLst>
          </p:cNvPr>
          <p:cNvCxnSpPr>
            <a:cxnSpLocks/>
          </p:cNvCxnSpPr>
          <p:nvPr/>
        </p:nvCxnSpPr>
        <p:spPr>
          <a:xfrm flipH="1">
            <a:off x="5655994"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1CCFF86A-F0A7-4D9A-955F-35E0313B4045}"/>
              </a:ext>
            </a:extLst>
          </p:cNvPr>
          <p:cNvCxnSpPr>
            <a:cxnSpLocks/>
          </p:cNvCxnSpPr>
          <p:nvPr/>
        </p:nvCxnSpPr>
        <p:spPr>
          <a:xfrm flipH="1">
            <a:off x="7108371"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3F37ABE8-AACD-44CD-BC00-7BF1C0E6F3AA}"/>
              </a:ext>
            </a:extLst>
          </p:cNvPr>
          <p:cNvCxnSpPr>
            <a:cxnSpLocks/>
          </p:cNvCxnSpPr>
          <p:nvPr/>
        </p:nvCxnSpPr>
        <p:spPr>
          <a:xfrm flipH="1">
            <a:off x="7536640"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8" name="Flowchart: Process 257">
            <a:extLst>
              <a:ext uri="{FF2B5EF4-FFF2-40B4-BE49-F238E27FC236}">
                <a16:creationId xmlns:a16="http://schemas.microsoft.com/office/drawing/2014/main" id="{A2000920-5625-4045-87F0-F1C45C2DADBE}"/>
              </a:ext>
            </a:extLst>
          </p:cNvPr>
          <p:cNvSpPr/>
          <p:nvPr/>
        </p:nvSpPr>
        <p:spPr>
          <a:xfrm rot="16200000">
            <a:off x="3305996" y="4949941"/>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59" name="Straight Arrow Connector 258">
            <a:extLst>
              <a:ext uri="{FF2B5EF4-FFF2-40B4-BE49-F238E27FC236}">
                <a16:creationId xmlns:a16="http://schemas.microsoft.com/office/drawing/2014/main" id="{BBBB0151-0562-4AC8-8FAB-96CE33EFE26E}"/>
              </a:ext>
            </a:extLst>
          </p:cNvPr>
          <p:cNvCxnSpPr>
            <a:cxnSpLocks/>
          </p:cNvCxnSpPr>
          <p:nvPr/>
        </p:nvCxnSpPr>
        <p:spPr>
          <a:xfrm flipH="1">
            <a:off x="3811539"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AEBD94CB-2D95-4EB6-B9CC-1D1BAF2849DB}"/>
              </a:ext>
            </a:extLst>
          </p:cNvPr>
          <p:cNvCxnSpPr>
            <a:cxnSpLocks/>
          </p:cNvCxnSpPr>
          <p:nvPr/>
        </p:nvCxnSpPr>
        <p:spPr>
          <a:xfrm flipH="1">
            <a:off x="9000880" y="5070640"/>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B2DF1BFA-3619-4962-B559-A23EE4A88965}"/>
              </a:ext>
            </a:extLst>
          </p:cNvPr>
          <p:cNvSpPr/>
          <p:nvPr/>
        </p:nvSpPr>
        <p:spPr>
          <a:xfrm>
            <a:off x="6852815" y="3169649"/>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Star: 5 Points 264">
            <a:extLst>
              <a:ext uri="{FF2B5EF4-FFF2-40B4-BE49-F238E27FC236}">
                <a16:creationId xmlns:a16="http://schemas.microsoft.com/office/drawing/2014/main" id="{06C5A627-54EE-40D8-94CB-71C52F44E3B5}"/>
              </a:ext>
            </a:extLst>
          </p:cNvPr>
          <p:cNvSpPr/>
          <p:nvPr/>
        </p:nvSpPr>
        <p:spPr>
          <a:xfrm>
            <a:off x="8752373"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Star: 5 Points 265">
            <a:extLst>
              <a:ext uri="{FF2B5EF4-FFF2-40B4-BE49-F238E27FC236}">
                <a16:creationId xmlns:a16="http://schemas.microsoft.com/office/drawing/2014/main" id="{1B4D5873-52C9-4FA4-858A-A4CB44177270}"/>
              </a:ext>
            </a:extLst>
          </p:cNvPr>
          <p:cNvSpPr/>
          <p:nvPr/>
        </p:nvSpPr>
        <p:spPr>
          <a:xfrm>
            <a:off x="6867290"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7" name="Star: 5 Points 266">
            <a:extLst>
              <a:ext uri="{FF2B5EF4-FFF2-40B4-BE49-F238E27FC236}">
                <a16:creationId xmlns:a16="http://schemas.microsoft.com/office/drawing/2014/main" id="{FFED70F9-24FF-412D-BF32-E4CED97DC648}"/>
              </a:ext>
            </a:extLst>
          </p:cNvPr>
          <p:cNvSpPr/>
          <p:nvPr/>
        </p:nvSpPr>
        <p:spPr>
          <a:xfrm>
            <a:off x="2881215" y="513919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8" name="Flowchart: Process 267">
            <a:extLst>
              <a:ext uri="{FF2B5EF4-FFF2-40B4-BE49-F238E27FC236}">
                <a16:creationId xmlns:a16="http://schemas.microsoft.com/office/drawing/2014/main" id="{0476CFE4-CE47-4EFD-AA2D-843ABC192765}"/>
              </a:ext>
            </a:extLst>
          </p:cNvPr>
          <p:cNvSpPr/>
          <p:nvPr/>
        </p:nvSpPr>
        <p:spPr>
          <a:xfrm>
            <a:off x="1395446" y="1697065"/>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1</a:t>
            </a:r>
          </a:p>
        </p:txBody>
      </p:sp>
      <p:sp>
        <p:nvSpPr>
          <p:cNvPr id="269" name="Flowchart: Process 268">
            <a:extLst>
              <a:ext uri="{FF2B5EF4-FFF2-40B4-BE49-F238E27FC236}">
                <a16:creationId xmlns:a16="http://schemas.microsoft.com/office/drawing/2014/main" id="{203201FA-8180-466C-A525-C78BE2E54F9F}"/>
              </a:ext>
            </a:extLst>
          </p:cNvPr>
          <p:cNvSpPr/>
          <p:nvPr/>
        </p:nvSpPr>
        <p:spPr>
          <a:xfrm>
            <a:off x="1418876" y="2670879"/>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2</a:t>
            </a:r>
          </a:p>
        </p:txBody>
      </p:sp>
      <p:sp>
        <p:nvSpPr>
          <p:cNvPr id="270" name="Flowchart: Process 269">
            <a:extLst>
              <a:ext uri="{FF2B5EF4-FFF2-40B4-BE49-F238E27FC236}">
                <a16:creationId xmlns:a16="http://schemas.microsoft.com/office/drawing/2014/main" id="{4DA79C2D-10A0-42E9-8963-6418F587488C}"/>
              </a:ext>
            </a:extLst>
          </p:cNvPr>
          <p:cNvSpPr/>
          <p:nvPr/>
        </p:nvSpPr>
        <p:spPr>
          <a:xfrm>
            <a:off x="1418876" y="3651296"/>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3</a:t>
            </a:r>
          </a:p>
        </p:txBody>
      </p:sp>
      <p:sp>
        <p:nvSpPr>
          <p:cNvPr id="272" name="Flowchart: Process 271">
            <a:extLst>
              <a:ext uri="{FF2B5EF4-FFF2-40B4-BE49-F238E27FC236}">
                <a16:creationId xmlns:a16="http://schemas.microsoft.com/office/drawing/2014/main" id="{ED593A26-4CF8-4496-9AD2-92E7097FE778}"/>
              </a:ext>
            </a:extLst>
          </p:cNvPr>
          <p:cNvSpPr/>
          <p:nvPr/>
        </p:nvSpPr>
        <p:spPr>
          <a:xfrm>
            <a:off x="1418876" y="4694674"/>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4</a:t>
            </a:r>
          </a:p>
        </p:txBody>
      </p:sp>
      <p:cxnSp>
        <p:nvCxnSpPr>
          <p:cNvPr id="25" name="Straight Connector 24">
            <a:extLst>
              <a:ext uri="{FF2B5EF4-FFF2-40B4-BE49-F238E27FC236}">
                <a16:creationId xmlns:a16="http://schemas.microsoft.com/office/drawing/2014/main" id="{41E99628-53B7-41A4-8162-96B1686DBE3B}"/>
              </a:ext>
            </a:extLst>
          </p:cNvPr>
          <p:cNvCxnSpPr/>
          <p:nvPr/>
        </p:nvCxnSpPr>
        <p:spPr>
          <a:xfrm>
            <a:off x="2094602" y="1635728"/>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3" name="Straight Connector 272">
            <a:extLst>
              <a:ext uri="{FF2B5EF4-FFF2-40B4-BE49-F238E27FC236}">
                <a16:creationId xmlns:a16="http://schemas.microsoft.com/office/drawing/2014/main" id="{8FB94EBD-69C3-4A9B-BC3B-94CB3BA9223A}"/>
              </a:ext>
            </a:extLst>
          </p:cNvPr>
          <p:cNvCxnSpPr/>
          <p:nvPr/>
        </p:nvCxnSpPr>
        <p:spPr>
          <a:xfrm>
            <a:off x="2094602" y="2609542"/>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4" name="Straight Connector 273">
            <a:extLst>
              <a:ext uri="{FF2B5EF4-FFF2-40B4-BE49-F238E27FC236}">
                <a16:creationId xmlns:a16="http://schemas.microsoft.com/office/drawing/2014/main" id="{A9DED57D-BA2C-4994-959D-89D4DECD121D}"/>
              </a:ext>
            </a:extLst>
          </p:cNvPr>
          <p:cNvCxnSpPr/>
          <p:nvPr/>
        </p:nvCxnSpPr>
        <p:spPr>
          <a:xfrm>
            <a:off x="2094602" y="3590177"/>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6" name="Straight Connector 275">
            <a:extLst>
              <a:ext uri="{FF2B5EF4-FFF2-40B4-BE49-F238E27FC236}">
                <a16:creationId xmlns:a16="http://schemas.microsoft.com/office/drawing/2014/main" id="{0CCF5E66-321C-4BDD-B654-8B9D03201AFC}"/>
              </a:ext>
            </a:extLst>
          </p:cNvPr>
          <p:cNvCxnSpPr/>
          <p:nvPr/>
        </p:nvCxnSpPr>
        <p:spPr>
          <a:xfrm>
            <a:off x="2094602" y="4632314"/>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sp>
        <p:nvSpPr>
          <p:cNvPr id="277" name="Star: 5 Points 276">
            <a:extLst>
              <a:ext uri="{FF2B5EF4-FFF2-40B4-BE49-F238E27FC236}">
                <a16:creationId xmlns:a16="http://schemas.microsoft.com/office/drawing/2014/main" id="{14CB3863-BCD4-4A32-AA5D-9B7B887E9234}"/>
              </a:ext>
            </a:extLst>
          </p:cNvPr>
          <p:cNvSpPr/>
          <p:nvPr/>
        </p:nvSpPr>
        <p:spPr>
          <a:xfrm>
            <a:off x="3292080" y="564553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8" name="Flowchart: Process 277">
            <a:extLst>
              <a:ext uri="{FF2B5EF4-FFF2-40B4-BE49-F238E27FC236}">
                <a16:creationId xmlns:a16="http://schemas.microsoft.com/office/drawing/2014/main" id="{050D8D7A-F8D6-4300-B3B8-933CE1C4052D}"/>
              </a:ext>
            </a:extLst>
          </p:cNvPr>
          <p:cNvSpPr/>
          <p:nvPr/>
        </p:nvSpPr>
        <p:spPr>
          <a:xfrm>
            <a:off x="3622714" y="5670849"/>
            <a:ext cx="2389305" cy="201882"/>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New functionality for a stage</a:t>
            </a:r>
          </a:p>
        </p:txBody>
      </p:sp>
    </p:spTree>
    <p:extLst>
      <p:ext uri="{BB962C8B-B14F-4D97-AF65-F5344CB8AC3E}">
        <p14:creationId xmlns:p14="http://schemas.microsoft.com/office/powerpoint/2010/main" val="2753243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alphaModFix amt="65000"/>
          </a:blip>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4112D3-CF2F-4E1A-ACD9-BCB445D73F47}"/>
              </a:ext>
            </a:extLst>
          </p:cNvPr>
          <p:cNvSpPr>
            <a:spLocks noGrp="1"/>
          </p:cNvSpPr>
          <p:nvPr>
            <p:ph type="title"/>
          </p:nvPr>
        </p:nvSpPr>
        <p:spPr>
          <a:xfrm>
            <a:off x="2095093" y="137919"/>
            <a:ext cx="9177755" cy="477398"/>
          </a:xfrm>
        </p:spPr>
        <p:txBody>
          <a:bodyPr>
            <a:normAutofit fontScale="90000"/>
          </a:bodyPr>
          <a:lstStyle/>
          <a:p>
            <a:r>
              <a:rPr lang="en-US" dirty="0">
                <a:solidFill>
                  <a:schemeClr val="tx1"/>
                </a:solidFill>
              </a:rPr>
              <a:t>Drone steering only is a use case of gesture recognition</a:t>
            </a:r>
          </a:p>
        </p:txBody>
      </p:sp>
      <p:sp>
        <p:nvSpPr>
          <p:cNvPr id="5" name="Slide Number Placeholder 4"/>
          <p:cNvSpPr>
            <a:spLocks noGrp="1"/>
          </p:cNvSpPr>
          <p:nvPr>
            <p:ph type="sldNum" sz="quarter" idx="12"/>
          </p:nvPr>
        </p:nvSpPr>
        <p:spPr/>
        <p:txBody>
          <a:bodyPr/>
          <a:lstStyle/>
          <a:p>
            <a:fld id="{0D3FE423-99AA-8A44-92E3-1EA415DCE0E9}" type="slidenum">
              <a:rPr lang="en-US" smtClean="0">
                <a:solidFill>
                  <a:srgbClr val="073E87"/>
                </a:solidFill>
              </a:rPr>
              <a:pPr/>
              <a:t>33</a:t>
            </a:fld>
            <a:endParaRPr lang="en-US" dirty="0">
              <a:solidFill>
                <a:srgbClr val="073E87"/>
              </a:solidFill>
            </a:endParaRPr>
          </a:p>
        </p:txBody>
      </p:sp>
    </p:spTree>
    <p:extLst>
      <p:ext uri="{BB962C8B-B14F-4D97-AF65-F5344CB8AC3E}">
        <p14:creationId xmlns:p14="http://schemas.microsoft.com/office/powerpoint/2010/main" val="2648727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18CC70AF-1571-4C42-AF43-5A1CC585E61A}"/>
              </a:ext>
            </a:extLst>
          </p:cNvPr>
          <p:cNvSpPr/>
          <p:nvPr/>
        </p:nvSpPr>
        <p:spPr>
          <a:xfrm flipH="1">
            <a:off x="6460914" y="2978861"/>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Postures vs. Gestures</a:t>
            </a:r>
          </a:p>
        </p:txBody>
      </p:sp>
      <p:sp>
        <p:nvSpPr>
          <p:cNvPr id="5" name="Slide Number Placeholder 4">
            <a:extLst>
              <a:ext uri="{FF2B5EF4-FFF2-40B4-BE49-F238E27FC236}">
                <a16:creationId xmlns:a16="http://schemas.microsoft.com/office/drawing/2014/main" id="{E20994C2-55C0-4195-A363-8D4ED311495E}"/>
              </a:ext>
            </a:extLst>
          </p:cNvPr>
          <p:cNvSpPr>
            <a:spLocks noGrp="1"/>
          </p:cNvSpPr>
          <p:nvPr>
            <p:ph type="sldNum" sz="quarter" idx="12"/>
          </p:nvPr>
        </p:nvSpPr>
        <p:spPr>
          <a:xfrm>
            <a:off x="10721262" y="6380330"/>
            <a:ext cx="2844800" cy="137798"/>
          </a:xfrm>
        </p:spPr>
        <p:txBody>
          <a:bodyPr/>
          <a:lstStyle/>
          <a:p>
            <a:fld id="{0D3FE423-99AA-8A44-92E3-1EA415DCE0E9}" type="slidenum">
              <a:rPr lang="en-US" smtClean="0"/>
              <a:pPr/>
              <a:t>34</a:t>
            </a:fld>
            <a:endParaRPr lang="en-US" dirty="0"/>
          </a:p>
        </p:txBody>
      </p:sp>
      <p:sp>
        <p:nvSpPr>
          <p:cNvPr id="8" name="Content Placeholder 4">
            <a:extLst>
              <a:ext uri="{FF2B5EF4-FFF2-40B4-BE49-F238E27FC236}">
                <a16:creationId xmlns:a16="http://schemas.microsoft.com/office/drawing/2014/main" id="{44242598-28DA-4918-86B2-A3ECEE1B65D5}"/>
              </a:ext>
            </a:extLst>
          </p:cNvPr>
          <p:cNvSpPr txBox="1">
            <a:spLocks/>
          </p:cNvSpPr>
          <p:nvPr/>
        </p:nvSpPr>
        <p:spPr>
          <a:xfrm>
            <a:off x="5783674" y="1202253"/>
            <a:ext cx="376595" cy="1267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sp>
        <p:nvSpPr>
          <p:cNvPr id="9" name="Rectangle 8">
            <a:extLst>
              <a:ext uri="{FF2B5EF4-FFF2-40B4-BE49-F238E27FC236}">
                <a16:creationId xmlns:a16="http://schemas.microsoft.com/office/drawing/2014/main" id="{A604DDD9-3D51-406B-8851-893B39741038}"/>
              </a:ext>
            </a:extLst>
          </p:cNvPr>
          <p:cNvSpPr/>
          <p:nvPr/>
        </p:nvSpPr>
        <p:spPr>
          <a:xfrm>
            <a:off x="5465403" y="1202253"/>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 name="Straight Connector 9">
            <a:extLst>
              <a:ext uri="{FF2B5EF4-FFF2-40B4-BE49-F238E27FC236}">
                <a16:creationId xmlns:a16="http://schemas.microsoft.com/office/drawing/2014/main" id="{28B3D5F5-213F-4B6F-BEDA-1C3DC13DA235}"/>
              </a:ext>
            </a:extLst>
          </p:cNvPr>
          <p:cNvCxnSpPr>
            <a:cxnSpLocks/>
          </p:cNvCxnSpPr>
          <p:nvPr/>
        </p:nvCxnSpPr>
        <p:spPr>
          <a:xfrm>
            <a:off x="432252" y="1113725"/>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C66D1BD-138B-4A99-8893-4C10E66231E3}"/>
              </a:ext>
            </a:extLst>
          </p:cNvPr>
          <p:cNvSpPr txBox="1"/>
          <p:nvPr/>
        </p:nvSpPr>
        <p:spPr>
          <a:xfrm>
            <a:off x="432253" y="857760"/>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Posture</a:t>
            </a:r>
          </a:p>
        </p:txBody>
      </p:sp>
      <p:sp>
        <p:nvSpPr>
          <p:cNvPr id="14" name="TextBox 13">
            <a:extLst>
              <a:ext uri="{FF2B5EF4-FFF2-40B4-BE49-F238E27FC236}">
                <a16:creationId xmlns:a16="http://schemas.microsoft.com/office/drawing/2014/main" id="{430ECD9B-DE4A-4A01-953D-534EC4A917C6}"/>
              </a:ext>
            </a:extLst>
          </p:cNvPr>
          <p:cNvSpPr txBox="1"/>
          <p:nvPr/>
        </p:nvSpPr>
        <p:spPr>
          <a:xfrm>
            <a:off x="432251" y="1234003"/>
            <a:ext cx="3958965" cy="994521"/>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posture is a single static position, which we call it “frame” ( x/y coordinates at a given point in time).</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Modelling this is straight-forward. We train the model with individual frames which we provide with labels. Once trained, the model predicts a label from a given frame. Labels are movements, e.g. take-off, right or land.</a:t>
            </a:r>
          </a:p>
        </p:txBody>
      </p:sp>
      <p:sp>
        <p:nvSpPr>
          <p:cNvPr id="55" name="Flowchart: Process 54">
            <a:extLst>
              <a:ext uri="{FF2B5EF4-FFF2-40B4-BE49-F238E27FC236}">
                <a16:creationId xmlns:a16="http://schemas.microsoft.com/office/drawing/2014/main" id="{C4A025BA-04B1-403C-B45A-4D089C90921C}"/>
              </a:ext>
            </a:extLst>
          </p:cNvPr>
          <p:cNvSpPr/>
          <p:nvPr/>
        </p:nvSpPr>
        <p:spPr>
          <a:xfrm>
            <a:off x="7187161" y="1560674"/>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cxnSp>
        <p:nvCxnSpPr>
          <p:cNvPr id="52" name="Straight Connector 51">
            <a:extLst>
              <a:ext uri="{FF2B5EF4-FFF2-40B4-BE49-F238E27FC236}">
                <a16:creationId xmlns:a16="http://schemas.microsoft.com/office/drawing/2014/main" id="{1CBB15D1-9FD4-4329-8892-BC73C82A73D3}"/>
              </a:ext>
            </a:extLst>
          </p:cNvPr>
          <p:cNvCxnSpPr>
            <a:cxnSpLocks/>
          </p:cNvCxnSpPr>
          <p:nvPr/>
        </p:nvCxnSpPr>
        <p:spPr>
          <a:xfrm>
            <a:off x="432252" y="2773677"/>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A0CF15B2-9713-49DF-8AC9-F428E69C96C1}"/>
              </a:ext>
            </a:extLst>
          </p:cNvPr>
          <p:cNvSpPr txBox="1"/>
          <p:nvPr/>
        </p:nvSpPr>
        <p:spPr>
          <a:xfrm>
            <a:off x="432253" y="2517712"/>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a:t>
            </a:r>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5495111" y="6007927"/>
            <a:ext cx="473037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5772938"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715377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8309946"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02593BC3-1E72-4085-9340-53A6CF3F65E6}"/>
              </a:ext>
            </a:extLst>
          </p:cNvPr>
          <p:cNvSpPr txBox="1"/>
          <p:nvPr/>
        </p:nvSpPr>
        <p:spPr>
          <a:xfrm>
            <a:off x="5744880" y="609876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8" name="TextBox 97">
            <a:extLst>
              <a:ext uri="{FF2B5EF4-FFF2-40B4-BE49-F238E27FC236}">
                <a16:creationId xmlns:a16="http://schemas.microsoft.com/office/drawing/2014/main" id="{2DCE0013-89C2-4ACF-BC10-D88AC7102271}"/>
              </a:ext>
            </a:extLst>
          </p:cNvPr>
          <p:cNvSpPr txBox="1"/>
          <p:nvPr/>
        </p:nvSpPr>
        <p:spPr>
          <a:xfrm>
            <a:off x="7100439"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99" name="TextBox 98">
            <a:extLst>
              <a:ext uri="{FF2B5EF4-FFF2-40B4-BE49-F238E27FC236}">
                <a16:creationId xmlns:a16="http://schemas.microsoft.com/office/drawing/2014/main" id="{770C6539-A377-4DC3-B3B6-5E2C8CB6EBD4}"/>
              </a:ext>
            </a:extLst>
          </p:cNvPr>
          <p:cNvSpPr txBox="1"/>
          <p:nvPr/>
        </p:nvSpPr>
        <p:spPr>
          <a:xfrm>
            <a:off x="8247961"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48385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9421872"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sp>
        <p:nvSpPr>
          <p:cNvPr id="137" name="TextBox 136">
            <a:extLst>
              <a:ext uri="{FF2B5EF4-FFF2-40B4-BE49-F238E27FC236}">
                <a16:creationId xmlns:a16="http://schemas.microsoft.com/office/drawing/2014/main" id="{C115F8FC-D078-4D27-B8D2-C98C293CE0F7}"/>
              </a:ext>
            </a:extLst>
          </p:cNvPr>
          <p:cNvSpPr txBox="1"/>
          <p:nvPr/>
        </p:nvSpPr>
        <p:spPr>
          <a:xfrm>
            <a:off x="432252" y="2833020"/>
            <a:ext cx="3611739" cy="3544323"/>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We model this “memory” by grouping the last n frames in a </a:t>
            </a:r>
          </a:p>
          <a:p>
            <a:r>
              <a:rPr lang="en-GB" sz="1050" dirty="0">
                <a:solidFill>
                  <a:schemeClr val="accent5"/>
                </a:solidFill>
                <a:latin typeface="Bahnschrift Light" panose="020B0502040204020203" pitchFamily="34" charset="0"/>
              </a:rPr>
              <a:t>“sequence”, i. e.  the set of the consecutive positions at a given point in time. These sequences are the input into the gesture model. The sequence length thus determines how long the model can remember the previous position.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Let’s look at an example:</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For illustration, we colour frames that are relevant (i.e. contain the gesture) in grey</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t=0 the memory contains the full “flip” movement</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t=1 the memory starts fading as a new frame with an unrelated posture comes in</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t=2 and t=3 we have less and less of the original “flip” movement in the memory.</a:t>
            </a:r>
          </a:p>
          <a:p>
            <a:r>
              <a:rPr lang="en-GB" sz="1050" dirty="0">
                <a:solidFill>
                  <a:schemeClr val="accent5"/>
                </a:solidFill>
                <a:latin typeface="Bahnschrift Light" panose="020B0502040204020203" pitchFamily="34" charset="0"/>
              </a:rPr>
              <a:t>In the next slide we describe how we go about labelling sequences and introduce a notion of tolerance.</a:t>
            </a:r>
          </a:p>
        </p:txBody>
      </p:sp>
      <p:sp>
        <p:nvSpPr>
          <p:cNvPr id="147" name="Rectangle 146">
            <a:extLst>
              <a:ext uri="{FF2B5EF4-FFF2-40B4-BE49-F238E27FC236}">
                <a16:creationId xmlns:a16="http://schemas.microsoft.com/office/drawing/2014/main" id="{217F8023-E0C2-4282-9A1B-8F9145A8DD2D}"/>
              </a:ext>
            </a:extLst>
          </p:cNvPr>
          <p:cNvSpPr/>
          <p:nvPr/>
        </p:nvSpPr>
        <p:spPr>
          <a:xfrm flipH="1">
            <a:off x="6518449" y="3016656"/>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8" name="Rectangle 147">
            <a:extLst>
              <a:ext uri="{FF2B5EF4-FFF2-40B4-BE49-F238E27FC236}">
                <a16:creationId xmlns:a16="http://schemas.microsoft.com/office/drawing/2014/main" id="{D486150F-FD40-43FB-BF9E-7D89F6E4B93D}"/>
              </a:ext>
            </a:extLst>
          </p:cNvPr>
          <p:cNvSpPr/>
          <p:nvPr/>
        </p:nvSpPr>
        <p:spPr>
          <a:xfrm flipH="1">
            <a:off x="6585857" y="3057909"/>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9" name="Rectangle 148">
            <a:extLst>
              <a:ext uri="{FF2B5EF4-FFF2-40B4-BE49-F238E27FC236}">
                <a16:creationId xmlns:a16="http://schemas.microsoft.com/office/drawing/2014/main" id="{142EB114-D129-42B1-BA59-61AB3B3321E4}"/>
              </a:ext>
            </a:extLst>
          </p:cNvPr>
          <p:cNvSpPr/>
          <p:nvPr/>
        </p:nvSpPr>
        <p:spPr>
          <a:xfrm flipH="1">
            <a:off x="6653264" y="3099163"/>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0" name="Rectangle 149">
            <a:extLst>
              <a:ext uri="{FF2B5EF4-FFF2-40B4-BE49-F238E27FC236}">
                <a16:creationId xmlns:a16="http://schemas.microsoft.com/office/drawing/2014/main" id="{D8F7BA02-9CD0-4CC2-A464-066A056AA663}"/>
              </a:ext>
            </a:extLst>
          </p:cNvPr>
          <p:cNvSpPr/>
          <p:nvPr/>
        </p:nvSpPr>
        <p:spPr>
          <a:xfrm flipH="1">
            <a:off x="6720671" y="3140417"/>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2" name="Rectangle 151">
            <a:extLst>
              <a:ext uri="{FF2B5EF4-FFF2-40B4-BE49-F238E27FC236}">
                <a16:creationId xmlns:a16="http://schemas.microsoft.com/office/drawing/2014/main" id="{70F5C4E1-E6A6-4018-B930-5AC707B05D26}"/>
              </a:ext>
            </a:extLst>
          </p:cNvPr>
          <p:cNvSpPr/>
          <p:nvPr/>
        </p:nvSpPr>
        <p:spPr>
          <a:xfrm flipH="1">
            <a:off x="6788078" y="3181670"/>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5" name="Rectangle 64">
            <a:extLst>
              <a:ext uri="{FF2B5EF4-FFF2-40B4-BE49-F238E27FC236}">
                <a16:creationId xmlns:a16="http://schemas.microsoft.com/office/drawing/2014/main" id="{43566468-588A-491B-B7EF-919C269C200B}"/>
              </a:ext>
            </a:extLst>
          </p:cNvPr>
          <p:cNvSpPr/>
          <p:nvPr/>
        </p:nvSpPr>
        <p:spPr>
          <a:xfrm flipH="1">
            <a:off x="5217901" y="4775583"/>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6" name="Rectangle 65">
            <a:extLst>
              <a:ext uri="{FF2B5EF4-FFF2-40B4-BE49-F238E27FC236}">
                <a16:creationId xmlns:a16="http://schemas.microsoft.com/office/drawing/2014/main" id="{86372856-F361-4DCE-9CE4-1240C95F659B}"/>
              </a:ext>
            </a:extLst>
          </p:cNvPr>
          <p:cNvSpPr/>
          <p:nvPr/>
        </p:nvSpPr>
        <p:spPr>
          <a:xfrm flipH="1">
            <a:off x="5287204" y="481799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7" name="Rectangle 66">
            <a:extLst>
              <a:ext uri="{FF2B5EF4-FFF2-40B4-BE49-F238E27FC236}">
                <a16:creationId xmlns:a16="http://schemas.microsoft.com/office/drawing/2014/main" id="{E98490D2-3182-43CB-BD07-C14FDF1A3BDF}"/>
              </a:ext>
            </a:extLst>
          </p:cNvPr>
          <p:cNvSpPr/>
          <p:nvPr/>
        </p:nvSpPr>
        <p:spPr>
          <a:xfrm flipH="1">
            <a:off x="5356506" y="4860410"/>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8" name="Rectangle 67">
            <a:extLst>
              <a:ext uri="{FF2B5EF4-FFF2-40B4-BE49-F238E27FC236}">
                <a16:creationId xmlns:a16="http://schemas.microsoft.com/office/drawing/2014/main" id="{DC421788-BE5F-4099-AD06-09C81D3A32F4}"/>
              </a:ext>
            </a:extLst>
          </p:cNvPr>
          <p:cNvSpPr/>
          <p:nvPr/>
        </p:nvSpPr>
        <p:spPr>
          <a:xfrm flipH="1">
            <a:off x="5425808" y="4902824"/>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9" name="Rectangle 68">
            <a:extLst>
              <a:ext uri="{FF2B5EF4-FFF2-40B4-BE49-F238E27FC236}">
                <a16:creationId xmlns:a16="http://schemas.microsoft.com/office/drawing/2014/main" id="{2B42045C-E463-47D6-8BE8-19600617DBB7}"/>
              </a:ext>
            </a:extLst>
          </p:cNvPr>
          <p:cNvSpPr/>
          <p:nvPr/>
        </p:nvSpPr>
        <p:spPr>
          <a:xfrm flipH="1">
            <a:off x="5495111" y="494523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30" name="Rectangle 129">
            <a:extLst>
              <a:ext uri="{FF2B5EF4-FFF2-40B4-BE49-F238E27FC236}">
                <a16:creationId xmlns:a16="http://schemas.microsoft.com/office/drawing/2014/main" id="{20C8659F-0929-4FA8-A88F-97903BD86F01}"/>
              </a:ext>
            </a:extLst>
          </p:cNvPr>
          <p:cNvSpPr/>
          <p:nvPr/>
        </p:nvSpPr>
        <p:spPr>
          <a:xfrm flipH="1">
            <a:off x="5564413" y="498765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163" name="Group 162">
            <a:extLst>
              <a:ext uri="{FF2B5EF4-FFF2-40B4-BE49-F238E27FC236}">
                <a16:creationId xmlns:a16="http://schemas.microsoft.com/office/drawing/2014/main" id="{B65CE4DC-5A70-4724-A302-318ECFAF910B}"/>
              </a:ext>
            </a:extLst>
          </p:cNvPr>
          <p:cNvGrpSpPr/>
          <p:nvPr/>
        </p:nvGrpSpPr>
        <p:grpSpPr>
          <a:xfrm>
            <a:off x="5709087" y="5073054"/>
            <a:ext cx="382955" cy="621975"/>
            <a:chOff x="1601163" y="3107069"/>
            <a:chExt cx="491846" cy="798829"/>
          </a:xfrm>
        </p:grpSpPr>
        <p:cxnSp>
          <p:nvCxnSpPr>
            <p:cNvPr id="164" name="Straight Connector 163">
              <a:extLst>
                <a:ext uri="{FF2B5EF4-FFF2-40B4-BE49-F238E27FC236}">
                  <a16:creationId xmlns:a16="http://schemas.microsoft.com/office/drawing/2014/main" id="{5A380D9B-7D07-4A9F-B0B7-677614AA0A5C}"/>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9DBA67E4-A828-4206-A733-0183DCA74E3E}"/>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9251F794-C00C-4F2D-A312-AD5F7436F3D5}"/>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9831FFB4-1E45-4EAB-94B7-BB82EB05926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9A4DC3-FD01-4B6C-B155-56E7B895966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18C11FF-C1A1-4FF6-A9C9-7878222A7B95}"/>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001DE51-3993-4D57-9CF8-C5E3F940A107}"/>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2BCAC74-0380-4BA8-A352-5425F6B8B0C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B2F89D0-99A7-476D-9CE6-D31947A08CCE}"/>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90EF7B08-88A4-490D-9B55-4B3D0928E3E5}"/>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CF5BE22B-0E91-4000-9D83-C2422410B321}"/>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0A6364EE-DD6D-47C3-9853-DCD4EA4853AE}"/>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D986F440-3B2D-431E-B2BD-F0C6FBFA3ADB}"/>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9A41044-F86B-4B85-BBD4-0A06E40DCAE2}"/>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3504B15F-D214-49E5-BB83-32E3F589A25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BE4F1A22-E5D2-4698-BB81-A59E0D853E5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0BB9E8-A3A6-46D4-9190-A7E4039BE385}"/>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52A96D4-4130-4115-B3D7-186866126B52}"/>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2" name="Oval 181">
              <a:extLst>
                <a:ext uri="{FF2B5EF4-FFF2-40B4-BE49-F238E27FC236}">
                  <a16:creationId xmlns:a16="http://schemas.microsoft.com/office/drawing/2014/main" id="{76D2A11A-A599-4C3C-A54D-28B89DECF3C1}"/>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3" name="Oval 182">
              <a:extLst>
                <a:ext uri="{FF2B5EF4-FFF2-40B4-BE49-F238E27FC236}">
                  <a16:creationId xmlns:a16="http://schemas.microsoft.com/office/drawing/2014/main" id="{1B0D3BF3-34CF-42B3-9BBF-0E2311EEAEF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4" name="Oval 183">
              <a:extLst>
                <a:ext uri="{FF2B5EF4-FFF2-40B4-BE49-F238E27FC236}">
                  <a16:creationId xmlns:a16="http://schemas.microsoft.com/office/drawing/2014/main" id="{D2E3EDB7-5129-4759-984C-E5546DE84338}"/>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5" name="Oval 184">
              <a:extLst>
                <a:ext uri="{FF2B5EF4-FFF2-40B4-BE49-F238E27FC236}">
                  <a16:creationId xmlns:a16="http://schemas.microsoft.com/office/drawing/2014/main" id="{E2C6CC24-9120-420A-823C-4E5C45F73FA5}"/>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6" name="Oval 185">
              <a:extLst>
                <a:ext uri="{FF2B5EF4-FFF2-40B4-BE49-F238E27FC236}">
                  <a16:creationId xmlns:a16="http://schemas.microsoft.com/office/drawing/2014/main" id="{DF822917-4570-49F7-8280-71718715B892}"/>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7" name="Oval 186">
              <a:extLst>
                <a:ext uri="{FF2B5EF4-FFF2-40B4-BE49-F238E27FC236}">
                  <a16:creationId xmlns:a16="http://schemas.microsoft.com/office/drawing/2014/main" id="{2DCF2E48-F63E-47F2-9FF1-F8A3502CAF75}"/>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AD6375E3-4492-473B-86D9-F2AF4B7F91D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B8FC1F84-AB7E-4D4C-B77D-15B15F444A6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88D66096-3B29-4818-8D27-880EE647FF59}"/>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56995317-2647-44FB-AE48-3CDEADE6FD2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F02404E9-6691-4830-9763-C429A20B3993}"/>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AB10FCAB-C76D-45AA-A5DD-3AA0937C2974}"/>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559F34DB-BC77-445E-8607-69C6E7023D94}"/>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AA3B6499-7FA7-484F-8781-310ABBB52BE1}"/>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D3A08BD0-694D-43EA-B2FE-9E865071CD7D}"/>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440203DF-EFEC-4A8B-BC6D-3CA1FD116547}"/>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1D32B3EE-A866-4730-9669-2094EC293AC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5C36D35D-950C-4140-A637-330E1D3B055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62E56607-6E46-436F-B343-A868B8F66CD3}"/>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F5351342-B33E-46BF-B4AA-598EB7C6DC1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77" name="Rectangle 76">
            <a:extLst>
              <a:ext uri="{FF2B5EF4-FFF2-40B4-BE49-F238E27FC236}">
                <a16:creationId xmlns:a16="http://schemas.microsoft.com/office/drawing/2014/main" id="{637B4D53-E9A3-464A-9F58-7B56CDB5C9F7}"/>
              </a:ext>
            </a:extLst>
          </p:cNvPr>
          <p:cNvSpPr/>
          <p:nvPr/>
        </p:nvSpPr>
        <p:spPr>
          <a:xfrm flipH="1">
            <a:off x="6469269"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 name="Rectangle 77">
            <a:extLst>
              <a:ext uri="{FF2B5EF4-FFF2-40B4-BE49-F238E27FC236}">
                <a16:creationId xmlns:a16="http://schemas.microsoft.com/office/drawing/2014/main" id="{D4A7543A-C6AD-42E7-B92E-EA6B077B2AF2}"/>
              </a:ext>
            </a:extLst>
          </p:cNvPr>
          <p:cNvSpPr/>
          <p:nvPr/>
        </p:nvSpPr>
        <p:spPr>
          <a:xfrm flipH="1">
            <a:off x="6538571"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 name="Rectangle 78">
            <a:extLst>
              <a:ext uri="{FF2B5EF4-FFF2-40B4-BE49-F238E27FC236}">
                <a16:creationId xmlns:a16="http://schemas.microsoft.com/office/drawing/2014/main" id="{9AEEE228-C98B-4896-9768-D9F00333669E}"/>
              </a:ext>
            </a:extLst>
          </p:cNvPr>
          <p:cNvSpPr/>
          <p:nvPr/>
        </p:nvSpPr>
        <p:spPr>
          <a:xfrm flipH="1">
            <a:off x="6607873"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 name="Rectangle 79">
            <a:extLst>
              <a:ext uri="{FF2B5EF4-FFF2-40B4-BE49-F238E27FC236}">
                <a16:creationId xmlns:a16="http://schemas.microsoft.com/office/drawing/2014/main" id="{B0C51087-5598-4251-895E-283A34C30CC5}"/>
              </a:ext>
            </a:extLst>
          </p:cNvPr>
          <p:cNvSpPr/>
          <p:nvPr/>
        </p:nvSpPr>
        <p:spPr>
          <a:xfrm flipH="1">
            <a:off x="6677176"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 name="Rectangle 80">
            <a:extLst>
              <a:ext uri="{FF2B5EF4-FFF2-40B4-BE49-F238E27FC236}">
                <a16:creationId xmlns:a16="http://schemas.microsoft.com/office/drawing/2014/main" id="{006A493A-0BD7-421F-AE68-B212118E40AA}"/>
              </a:ext>
            </a:extLst>
          </p:cNvPr>
          <p:cNvSpPr/>
          <p:nvPr/>
        </p:nvSpPr>
        <p:spPr>
          <a:xfrm flipH="1">
            <a:off x="6746478" y="494263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7" name="Rectangle 126">
            <a:extLst>
              <a:ext uri="{FF2B5EF4-FFF2-40B4-BE49-F238E27FC236}">
                <a16:creationId xmlns:a16="http://schemas.microsoft.com/office/drawing/2014/main" id="{B8907898-BD7B-4DAF-B5C4-FBD347C96A13}"/>
              </a:ext>
            </a:extLst>
          </p:cNvPr>
          <p:cNvSpPr/>
          <p:nvPr/>
        </p:nvSpPr>
        <p:spPr>
          <a:xfrm flipH="1">
            <a:off x="6815780"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9" name="Content Placeholder 4">
            <a:extLst>
              <a:ext uri="{FF2B5EF4-FFF2-40B4-BE49-F238E27FC236}">
                <a16:creationId xmlns:a16="http://schemas.microsoft.com/office/drawing/2014/main" id="{45266E61-EDAA-4877-861D-9F93D6516D63}"/>
              </a:ext>
            </a:extLst>
          </p:cNvPr>
          <p:cNvSpPr txBox="1">
            <a:spLocks/>
          </p:cNvSpPr>
          <p:nvPr/>
        </p:nvSpPr>
        <p:spPr>
          <a:xfrm flipH="1">
            <a:off x="6849652"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02" name="Group 201">
            <a:extLst>
              <a:ext uri="{FF2B5EF4-FFF2-40B4-BE49-F238E27FC236}">
                <a16:creationId xmlns:a16="http://schemas.microsoft.com/office/drawing/2014/main" id="{D61849F1-64A5-4985-AD6D-3B2F2D9FE751}"/>
              </a:ext>
            </a:extLst>
          </p:cNvPr>
          <p:cNvGrpSpPr/>
          <p:nvPr/>
        </p:nvGrpSpPr>
        <p:grpSpPr>
          <a:xfrm>
            <a:off x="6945722" y="5070452"/>
            <a:ext cx="382955" cy="621975"/>
            <a:chOff x="1601163" y="3107069"/>
            <a:chExt cx="491846" cy="798829"/>
          </a:xfrm>
        </p:grpSpPr>
        <p:cxnSp>
          <p:nvCxnSpPr>
            <p:cNvPr id="203" name="Straight Connector 202">
              <a:extLst>
                <a:ext uri="{FF2B5EF4-FFF2-40B4-BE49-F238E27FC236}">
                  <a16:creationId xmlns:a16="http://schemas.microsoft.com/office/drawing/2014/main" id="{18BA767C-0EBF-4D0D-9B1F-DEC73F4C13D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7788D42-3825-4055-8234-70771DC74E9B}"/>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0815B29-A009-4407-98ED-3EEA27529F31}"/>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A8359555-79E6-4BC0-834B-C8382BD4A11A}"/>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FBD2513-84D9-45CB-9ECC-CE40A80B1B1A}"/>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990BFAC-F859-4196-901C-4223DD0258EA}"/>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1DE127D-7DA0-4A15-8D9C-8A817140DF4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AB9215A-5F09-4D51-894F-C694787C007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3D8509A-8AC1-4F8D-9276-8B244D525774}"/>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4C3417F9-DABE-407A-913D-BE7EDC2149EE}"/>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0109DFA1-4903-41A5-95D9-78D62C9A9CE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F5C3F889-91DB-481C-8FCF-C1895540E711}"/>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D3101D8E-F908-45DE-829A-736ECE808779}"/>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EABA8619-1DAC-4A94-B58C-92C12E8E23BA}"/>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FEC94A9-B0B8-4529-BD3E-49CEFAD4FA69}"/>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95E8CB40-022D-4C39-8B06-861B17484583}"/>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DA77AD85-23FC-4882-9CCD-225FA20AE00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C5C22C4-53D0-48F3-A556-01E73AA10DD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21" name="Oval 220">
              <a:extLst>
                <a:ext uri="{FF2B5EF4-FFF2-40B4-BE49-F238E27FC236}">
                  <a16:creationId xmlns:a16="http://schemas.microsoft.com/office/drawing/2014/main" id="{EFD43F9A-AF2F-42C1-BB00-8F4EFADF1CE2}"/>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F3182EA9-0F1E-4670-8A21-CE8A1D8962F8}"/>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E11CC9E9-B819-4E4E-A7E3-78A56B04D9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49AEEE8A-1ECA-4BA9-AFB1-9E9A0AD882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9E6341CA-9214-4547-8293-87B84B19A420}"/>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8B07C399-8B25-4B69-B0EA-450431731E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68A1FFA9-FF15-4382-9587-21186109B4B9}"/>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1A88E4C3-F00F-460E-8577-86C77F54098D}"/>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CB147343-FD4B-4FCC-9F5A-E142DC49F00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6D023F-87B4-4DB6-9FFC-D4B13E93F25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A35DFA0-DC0B-402D-9D9E-6DA11ACFF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2" name="Oval 231">
              <a:extLst>
                <a:ext uri="{FF2B5EF4-FFF2-40B4-BE49-F238E27FC236}">
                  <a16:creationId xmlns:a16="http://schemas.microsoft.com/office/drawing/2014/main" id="{6FDF5FB4-AD18-42D2-B41F-F8646E3028B7}"/>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2E76554A-A8C4-4B70-B8BC-A099613C587F}"/>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78CC8071-753F-4C57-BE11-C4A0C07ECB9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AD5AA970-3510-4188-ADBB-6009A196557F}"/>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AEC5694D-94AE-42CC-842B-DAFC9069B0D5}"/>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EE234E4A-D68A-44D3-A99F-455F14E63106}"/>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97FD7392-4690-4BD5-83B8-593F905EAFE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F5DDC5D-CCD6-431C-8369-12D3629BD6F1}"/>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27E75A59-CBFF-431A-AA1F-7EA304B3DCBA}"/>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88" name="Rectangle 87">
            <a:extLst>
              <a:ext uri="{FF2B5EF4-FFF2-40B4-BE49-F238E27FC236}">
                <a16:creationId xmlns:a16="http://schemas.microsoft.com/office/drawing/2014/main" id="{9F7D5665-589E-440E-A69D-D258C5BC2BC7}"/>
              </a:ext>
            </a:extLst>
          </p:cNvPr>
          <p:cNvSpPr/>
          <p:nvPr/>
        </p:nvSpPr>
        <p:spPr>
          <a:xfrm flipH="1">
            <a:off x="768765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9" name="Rectangle 88">
            <a:extLst>
              <a:ext uri="{FF2B5EF4-FFF2-40B4-BE49-F238E27FC236}">
                <a16:creationId xmlns:a16="http://schemas.microsoft.com/office/drawing/2014/main" id="{7891C2C2-E171-4F1A-95AD-8175E72B0ED3}"/>
              </a:ext>
            </a:extLst>
          </p:cNvPr>
          <p:cNvSpPr/>
          <p:nvPr/>
        </p:nvSpPr>
        <p:spPr>
          <a:xfrm flipH="1">
            <a:off x="775695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0" name="Rectangle 89">
            <a:extLst>
              <a:ext uri="{FF2B5EF4-FFF2-40B4-BE49-F238E27FC236}">
                <a16:creationId xmlns:a16="http://schemas.microsoft.com/office/drawing/2014/main" id="{9318D966-5A1C-4655-86A3-7E01098ED74A}"/>
              </a:ext>
            </a:extLst>
          </p:cNvPr>
          <p:cNvSpPr/>
          <p:nvPr/>
        </p:nvSpPr>
        <p:spPr>
          <a:xfrm flipH="1">
            <a:off x="782626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1" name="Rectangle 90">
            <a:extLst>
              <a:ext uri="{FF2B5EF4-FFF2-40B4-BE49-F238E27FC236}">
                <a16:creationId xmlns:a16="http://schemas.microsoft.com/office/drawing/2014/main" id="{EF8E2038-0FD9-4EA4-9AC9-FE2666BF2375}"/>
              </a:ext>
            </a:extLst>
          </p:cNvPr>
          <p:cNvSpPr/>
          <p:nvPr/>
        </p:nvSpPr>
        <p:spPr>
          <a:xfrm flipH="1">
            <a:off x="7895562"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2" name="Rectangle 91">
            <a:extLst>
              <a:ext uri="{FF2B5EF4-FFF2-40B4-BE49-F238E27FC236}">
                <a16:creationId xmlns:a16="http://schemas.microsoft.com/office/drawing/2014/main" id="{6F9CBE99-EE3A-4523-84F8-453B2AE4725F}"/>
              </a:ext>
            </a:extLst>
          </p:cNvPr>
          <p:cNvSpPr/>
          <p:nvPr/>
        </p:nvSpPr>
        <p:spPr>
          <a:xfrm flipH="1">
            <a:off x="796486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4" name="Rectangle 123">
            <a:extLst>
              <a:ext uri="{FF2B5EF4-FFF2-40B4-BE49-F238E27FC236}">
                <a16:creationId xmlns:a16="http://schemas.microsoft.com/office/drawing/2014/main" id="{C9214E88-94B0-4A6B-9D17-BA1D0EAD9881}"/>
              </a:ext>
            </a:extLst>
          </p:cNvPr>
          <p:cNvSpPr/>
          <p:nvPr/>
        </p:nvSpPr>
        <p:spPr>
          <a:xfrm flipH="1">
            <a:off x="803416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241" name="Group 240">
            <a:extLst>
              <a:ext uri="{FF2B5EF4-FFF2-40B4-BE49-F238E27FC236}">
                <a16:creationId xmlns:a16="http://schemas.microsoft.com/office/drawing/2014/main" id="{E619BA36-547C-41DD-ACFD-D6C36A67CCF0}"/>
              </a:ext>
            </a:extLst>
          </p:cNvPr>
          <p:cNvGrpSpPr/>
          <p:nvPr/>
        </p:nvGrpSpPr>
        <p:grpSpPr>
          <a:xfrm>
            <a:off x="8157995" y="5070452"/>
            <a:ext cx="382955" cy="621975"/>
            <a:chOff x="1601163" y="3107069"/>
            <a:chExt cx="491846" cy="798829"/>
          </a:xfrm>
        </p:grpSpPr>
        <p:cxnSp>
          <p:nvCxnSpPr>
            <p:cNvPr id="242" name="Straight Connector 241">
              <a:extLst>
                <a:ext uri="{FF2B5EF4-FFF2-40B4-BE49-F238E27FC236}">
                  <a16:creationId xmlns:a16="http://schemas.microsoft.com/office/drawing/2014/main" id="{B617CAEB-2EAB-4AC4-8A4D-9410CD9CBBC2}"/>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21D5A09F-F8CA-4727-8C1B-0218437932D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797EC227-9392-4158-93FC-36D55F34DAAA}"/>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7C641C79-2FB2-4128-A539-65E248FA90E9}"/>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537B7CED-FEA1-4C4A-AA9A-B789EA31C866}"/>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44436CAA-DED2-442D-AE0C-8D387C48CEB2}"/>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2BE340A9-BCB4-4B0F-8215-B630C8996810}"/>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522D6CCA-A73C-408A-8B58-8A3E01F70CBF}"/>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6B39466C-6C5F-42F4-9D85-A304F68B822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D5CA3AB7-9859-46C1-BFED-32FD5F74DEF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DC1A6E3C-840A-405D-A974-984F0B6AA06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BB1727C8-8F6F-481C-95DE-ABECF8A3E8F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82BB2CB2-C22C-41E6-8F44-71D79633CFAF}"/>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0E7FF067-B24E-422E-82FB-840973F2545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40ADE941-7FBE-4BA3-A0EF-9397DFBF2CB1}"/>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2885B69B-A477-4CE2-A709-8FFCE40CE188}"/>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80C934C3-460F-4EF5-AD5E-708A9D3C3AA8}"/>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70836B4-9067-4CFC-8FC4-FBD41555C2E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60" name="Oval 259">
              <a:extLst>
                <a:ext uri="{FF2B5EF4-FFF2-40B4-BE49-F238E27FC236}">
                  <a16:creationId xmlns:a16="http://schemas.microsoft.com/office/drawing/2014/main" id="{B52F201A-3C3E-4452-B007-F2882C9C36F4}"/>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1" name="Oval 260">
              <a:extLst>
                <a:ext uri="{FF2B5EF4-FFF2-40B4-BE49-F238E27FC236}">
                  <a16:creationId xmlns:a16="http://schemas.microsoft.com/office/drawing/2014/main" id="{4CDA8CE2-B0EE-4F70-A1DA-B4D0AC08E020}"/>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2" name="Oval 261">
              <a:extLst>
                <a:ext uri="{FF2B5EF4-FFF2-40B4-BE49-F238E27FC236}">
                  <a16:creationId xmlns:a16="http://schemas.microsoft.com/office/drawing/2014/main" id="{ADF544CA-7183-49F4-BF35-6A7D33A60E4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3" name="Oval 262">
              <a:extLst>
                <a:ext uri="{FF2B5EF4-FFF2-40B4-BE49-F238E27FC236}">
                  <a16:creationId xmlns:a16="http://schemas.microsoft.com/office/drawing/2014/main" id="{D4D02499-9710-40B6-8AFC-5D68884ACE7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4" name="Oval 263">
              <a:extLst>
                <a:ext uri="{FF2B5EF4-FFF2-40B4-BE49-F238E27FC236}">
                  <a16:creationId xmlns:a16="http://schemas.microsoft.com/office/drawing/2014/main" id="{D53CFB5A-0A89-4CFC-B53A-4B7F434A49E5}"/>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5" name="Oval 264">
              <a:extLst>
                <a:ext uri="{FF2B5EF4-FFF2-40B4-BE49-F238E27FC236}">
                  <a16:creationId xmlns:a16="http://schemas.microsoft.com/office/drawing/2014/main" id="{60E75F86-0351-451B-9709-3DF643F3946A}"/>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6" name="Oval 265">
              <a:extLst>
                <a:ext uri="{FF2B5EF4-FFF2-40B4-BE49-F238E27FC236}">
                  <a16:creationId xmlns:a16="http://schemas.microsoft.com/office/drawing/2014/main" id="{8C466C51-2346-42F1-ABF4-CA8B32B657D2}"/>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7" name="Oval 266">
              <a:extLst>
                <a:ext uri="{FF2B5EF4-FFF2-40B4-BE49-F238E27FC236}">
                  <a16:creationId xmlns:a16="http://schemas.microsoft.com/office/drawing/2014/main" id="{9A3352E1-A1DB-46FC-BF7D-BC9D1095251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8" name="Oval 267">
              <a:extLst>
                <a:ext uri="{FF2B5EF4-FFF2-40B4-BE49-F238E27FC236}">
                  <a16:creationId xmlns:a16="http://schemas.microsoft.com/office/drawing/2014/main" id="{2C1BAF94-6177-4E71-81F7-DFC1E6EBC6A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9" name="Oval 268">
              <a:extLst>
                <a:ext uri="{FF2B5EF4-FFF2-40B4-BE49-F238E27FC236}">
                  <a16:creationId xmlns:a16="http://schemas.microsoft.com/office/drawing/2014/main" id="{63F55DC0-CDCF-4515-83C7-BCDE769E81E6}"/>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0" name="Oval 269">
              <a:extLst>
                <a:ext uri="{FF2B5EF4-FFF2-40B4-BE49-F238E27FC236}">
                  <a16:creationId xmlns:a16="http://schemas.microsoft.com/office/drawing/2014/main" id="{05674D70-78F1-4599-BA9A-0742F3DC81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EFC4C526-D878-4AB9-8843-91008A778F5C}"/>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86CC4258-9B38-4DB6-928B-B9A2CEB7CBE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62BCDE74-F9D2-4CC6-A578-E73908B7DE23}"/>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4" name="Oval 273">
              <a:extLst>
                <a:ext uri="{FF2B5EF4-FFF2-40B4-BE49-F238E27FC236}">
                  <a16:creationId xmlns:a16="http://schemas.microsoft.com/office/drawing/2014/main" id="{59BF7720-D144-45F7-9B6F-10EEDD8243E5}"/>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5A06CE2B-28B6-4713-98C4-EAC6FDBC3E0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45733FA2-7CE7-40C6-A354-C9C16D1B062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44FEE39B-5FCF-4E80-B345-BDDFCF31E3AE}"/>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79D0AF78-A11D-4E9D-971B-C1F512E85190}"/>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337056DA-117E-4E26-A1BD-9019D2FC2AC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5" name="Rectangle 104">
            <a:extLst>
              <a:ext uri="{FF2B5EF4-FFF2-40B4-BE49-F238E27FC236}">
                <a16:creationId xmlns:a16="http://schemas.microsoft.com/office/drawing/2014/main" id="{FF8224B9-5376-48D0-BE00-FCB93D993449}"/>
              </a:ext>
            </a:extLst>
          </p:cNvPr>
          <p:cNvSpPr/>
          <p:nvPr/>
        </p:nvSpPr>
        <p:spPr>
          <a:xfrm flipH="1">
            <a:off x="894128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6" name="Rectangle 105">
            <a:extLst>
              <a:ext uri="{FF2B5EF4-FFF2-40B4-BE49-F238E27FC236}">
                <a16:creationId xmlns:a16="http://schemas.microsoft.com/office/drawing/2014/main" id="{E62270B4-93DE-4799-B5B6-DB1C1618ABF6}"/>
              </a:ext>
            </a:extLst>
          </p:cNvPr>
          <p:cNvSpPr/>
          <p:nvPr/>
        </p:nvSpPr>
        <p:spPr>
          <a:xfrm flipH="1">
            <a:off x="901058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7" name="Rectangle 106">
            <a:extLst>
              <a:ext uri="{FF2B5EF4-FFF2-40B4-BE49-F238E27FC236}">
                <a16:creationId xmlns:a16="http://schemas.microsoft.com/office/drawing/2014/main" id="{A74CDC41-4E2D-4E0A-8F2C-7B73059F658A}"/>
              </a:ext>
            </a:extLst>
          </p:cNvPr>
          <p:cNvSpPr/>
          <p:nvPr/>
        </p:nvSpPr>
        <p:spPr>
          <a:xfrm flipH="1">
            <a:off x="907989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8" name="Rectangle 107">
            <a:extLst>
              <a:ext uri="{FF2B5EF4-FFF2-40B4-BE49-F238E27FC236}">
                <a16:creationId xmlns:a16="http://schemas.microsoft.com/office/drawing/2014/main" id="{59963E5F-D7A0-4E26-8011-84D0CD41B105}"/>
              </a:ext>
            </a:extLst>
          </p:cNvPr>
          <p:cNvSpPr/>
          <p:nvPr/>
        </p:nvSpPr>
        <p:spPr>
          <a:xfrm flipH="1">
            <a:off x="9149192" y="4900222"/>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1400"/>
          </a:p>
        </p:txBody>
      </p:sp>
      <p:sp>
        <p:nvSpPr>
          <p:cNvPr id="109" name="Rectangle 108">
            <a:extLst>
              <a:ext uri="{FF2B5EF4-FFF2-40B4-BE49-F238E27FC236}">
                <a16:creationId xmlns:a16="http://schemas.microsoft.com/office/drawing/2014/main" id="{2961CEA5-4C66-4E63-9314-6B6A8F6B26F5}"/>
              </a:ext>
            </a:extLst>
          </p:cNvPr>
          <p:cNvSpPr/>
          <p:nvPr/>
        </p:nvSpPr>
        <p:spPr>
          <a:xfrm flipH="1">
            <a:off x="921849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1" name="Rectangle 120">
            <a:extLst>
              <a:ext uri="{FF2B5EF4-FFF2-40B4-BE49-F238E27FC236}">
                <a16:creationId xmlns:a16="http://schemas.microsoft.com/office/drawing/2014/main" id="{2869B104-059F-42FB-8117-EF80FBD05779}"/>
              </a:ext>
            </a:extLst>
          </p:cNvPr>
          <p:cNvSpPr/>
          <p:nvPr/>
        </p:nvSpPr>
        <p:spPr>
          <a:xfrm flipH="1">
            <a:off x="928779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3" name="Content Placeholder 4">
            <a:extLst>
              <a:ext uri="{FF2B5EF4-FFF2-40B4-BE49-F238E27FC236}">
                <a16:creationId xmlns:a16="http://schemas.microsoft.com/office/drawing/2014/main" id="{80E1A37C-A095-4FF6-B664-E7B5F8EC52DF}"/>
              </a:ext>
            </a:extLst>
          </p:cNvPr>
          <p:cNvSpPr txBox="1">
            <a:spLocks/>
          </p:cNvSpPr>
          <p:nvPr/>
        </p:nvSpPr>
        <p:spPr>
          <a:xfrm flipH="1">
            <a:off x="9321669"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80" name="Group 279">
            <a:extLst>
              <a:ext uri="{FF2B5EF4-FFF2-40B4-BE49-F238E27FC236}">
                <a16:creationId xmlns:a16="http://schemas.microsoft.com/office/drawing/2014/main" id="{E66A4ACC-BD62-4CF1-A887-CBE84FB3DE7D}"/>
              </a:ext>
            </a:extLst>
          </p:cNvPr>
          <p:cNvGrpSpPr/>
          <p:nvPr/>
        </p:nvGrpSpPr>
        <p:grpSpPr>
          <a:xfrm>
            <a:off x="9418759" y="5070452"/>
            <a:ext cx="382955" cy="621975"/>
            <a:chOff x="1601163" y="3107069"/>
            <a:chExt cx="491846" cy="798829"/>
          </a:xfrm>
        </p:grpSpPr>
        <p:cxnSp>
          <p:nvCxnSpPr>
            <p:cNvPr id="281" name="Straight Connector 280">
              <a:extLst>
                <a:ext uri="{FF2B5EF4-FFF2-40B4-BE49-F238E27FC236}">
                  <a16:creationId xmlns:a16="http://schemas.microsoft.com/office/drawing/2014/main" id="{2D034D88-AE70-485E-B26F-EB8C03FFDC27}"/>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596E70CC-0C59-4E5F-8F22-22B0CD90354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1BC638E7-821F-4E8F-AE22-7311BFBF5336}"/>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9CAF7A1E-9FD5-415D-8644-F507B747D48F}"/>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C922F6FB-D5EB-4475-BD5C-4922C2DDF031}"/>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FB6A15E2-F091-4271-9B06-6F1D0FCA93DC}"/>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EA0E320C-0D12-407D-8CEA-D4FC417CF8CD}"/>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7C252A10-293B-49C4-9DEF-4F990AF7816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E052E473-CD57-4D65-86F0-718A87512482}"/>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F50213F9-4029-4576-8DE0-69CE2168FE0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1A5E35D3-E368-4F9C-A63B-23F21457233F}"/>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75C085D7-25B4-4CEC-9A73-105DF9324AEA}"/>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3833168-CE7E-49CC-902A-8F447B42E35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25371BB3-5C68-45EF-8BC9-63DDD6124304}"/>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8E7DEF83-805B-4801-A9BD-0DBE7CCAAB6B}"/>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77C3FE2-73E8-4F04-9E0D-110D538D5EA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7AAF92D-1C31-4690-B04E-A585721D828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50182ED6-EC6E-410B-8C44-4E4763CABBC5}"/>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99" name="Oval 298">
              <a:extLst>
                <a:ext uri="{FF2B5EF4-FFF2-40B4-BE49-F238E27FC236}">
                  <a16:creationId xmlns:a16="http://schemas.microsoft.com/office/drawing/2014/main" id="{E17680C6-68E5-4699-B0D5-3835617877E0}"/>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0" name="Oval 299">
              <a:extLst>
                <a:ext uri="{FF2B5EF4-FFF2-40B4-BE49-F238E27FC236}">
                  <a16:creationId xmlns:a16="http://schemas.microsoft.com/office/drawing/2014/main" id="{82F4B47D-B5AF-480F-A315-C49AB6914D2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1" name="Oval 300">
              <a:extLst>
                <a:ext uri="{FF2B5EF4-FFF2-40B4-BE49-F238E27FC236}">
                  <a16:creationId xmlns:a16="http://schemas.microsoft.com/office/drawing/2014/main" id="{0ED3C071-248C-43FE-9D7F-ADE4BAA2C7B0}"/>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2" name="Oval 301">
              <a:extLst>
                <a:ext uri="{FF2B5EF4-FFF2-40B4-BE49-F238E27FC236}">
                  <a16:creationId xmlns:a16="http://schemas.microsoft.com/office/drawing/2014/main" id="{770103DC-F5A6-4A70-86A4-35AF196A49F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0F2BE50B-6A94-42FC-BC1D-1062B53AA04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021E2943-A42C-4363-B011-B404B8F6A748}"/>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9E54963F-B292-4B4D-B91B-5D8E381EB7FD}"/>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1680E38B-C71A-4755-B2AB-61B40D5E297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087E93C0-A4E4-4305-A4D4-EB5ED21BE67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8799C9FE-57D6-4CA6-8C99-1204B007A3D3}"/>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0C3A1E71-4832-48E2-B8D8-7140BCA45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E18DBE8B-C4EC-4491-91F4-AFDF702911AA}"/>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F7AE060B-DFD9-421F-8BC8-AF24D34AFBF0}"/>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872125BC-929C-4CFC-93FA-A52947C5531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0E7AB361-33E2-4E5C-B1B8-24A250D8E6C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27215058-BB72-4A07-B8A5-02E15C17DA1C}"/>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967DEC8B-9FD7-4F41-8E05-1024E22AB49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1902D0BC-CEEF-4FF9-8FA0-EC96184D6C73}"/>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7F952F13-0240-492E-910E-DEEED4EE6915}"/>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DB89FD4D-B660-4D93-9DA3-73E3B253B82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19" name="Group 318">
            <a:extLst>
              <a:ext uri="{FF2B5EF4-FFF2-40B4-BE49-F238E27FC236}">
                <a16:creationId xmlns:a16="http://schemas.microsoft.com/office/drawing/2014/main" id="{EFFCF7A1-2838-4DD3-92E6-CE43ED39876E}"/>
              </a:ext>
            </a:extLst>
          </p:cNvPr>
          <p:cNvGrpSpPr/>
          <p:nvPr/>
        </p:nvGrpSpPr>
        <p:grpSpPr>
          <a:xfrm>
            <a:off x="6882667" y="3241090"/>
            <a:ext cx="382955" cy="621975"/>
            <a:chOff x="1601163" y="3107069"/>
            <a:chExt cx="491846" cy="798829"/>
          </a:xfrm>
        </p:grpSpPr>
        <p:cxnSp>
          <p:nvCxnSpPr>
            <p:cNvPr id="320" name="Straight Connector 319">
              <a:extLst>
                <a:ext uri="{FF2B5EF4-FFF2-40B4-BE49-F238E27FC236}">
                  <a16:creationId xmlns:a16="http://schemas.microsoft.com/office/drawing/2014/main" id="{367F8008-6EBB-4EBA-A2CA-0BA7BE58432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id="{963E8E81-1658-4C0B-92F2-F3BC250C5683}"/>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8BDCDD2B-24DF-4AF6-A10E-3D74EF039849}"/>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D29AE080-7D2A-4F99-82AE-CE3A5CC7C6BB}"/>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AD9D55AE-84D5-4581-88AA-2D41F4EECA84}"/>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93005520-A357-4B81-9757-7885B49E6936}"/>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2836B4D2-8887-4BFA-BA4D-79DBC2AC0122}"/>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977CE3BF-A9C7-4249-B24D-EADE0F6CF04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93D0B4E-DEF8-473E-B74C-5C53B92DB115}"/>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AB8497F5-9547-4675-BF54-C99D1779C11F}"/>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F32E0081-FEAB-4EA8-A0CE-43DEB172D37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0A670A68-30D1-4303-B170-89F0BDA94C74}"/>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42ADC734-CCE6-463B-A313-D99CBCFFFCD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C3D99528-8D19-402B-AA3A-96DBAAFC8180}"/>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B330E600-DAD0-48B5-82A5-D4B5AADBBA9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18EC3556-BDA5-4716-B986-BEAA6A0E429E}"/>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EBB894FB-6296-4EC8-BC4E-55A185F7E4E4}"/>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528C9FDB-A821-4A17-9A1D-81A3698DB1A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38" name="Oval 337">
              <a:extLst>
                <a:ext uri="{FF2B5EF4-FFF2-40B4-BE49-F238E27FC236}">
                  <a16:creationId xmlns:a16="http://schemas.microsoft.com/office/drawing/2014/main" id="{282F6B79-52AD-462F-AB36-E74194C1C77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9" name="Oval 338">
              <a:extLst>
                <a:ext uri="{FF2B5EF4-FFF2-40B4-BE49-F238E27FC236}">
                  <a16:creationId xmlns:a16="http://schemas.microsoft.com/office/drawing/2014/main" id="{AE9A5095-9F68-4A9D-8739-EC49476A926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0" name="Oval 339">
              <a:extLst>
                <a:ext uri="{FF2B5EF4-FFF2-40B4-BE49-F238E27FC236}">
                  <a16:creationId xmlns:a16="http://schemas.microsoft.com/office/drawing/2014/main" id="{40D80ACD-21BB-4D22-BBF6-3505FFEE7C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1" name="Oval 340">
              <a:extLst>
                <a:ext uri="{FF2B5EF4-FFF2-40B4-BE49-F238E27FC236}">
                  <a16:creationId xmlns:a16="http://schemas.microsoft.com/office/drawing/2014/main" id="{9E22528C-29A0-4C29-A795-AAF480793077}"/>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2" name="Oval 341">
              <a:extLst>
                <a:ext uri="{FF2B5EF4-FFF2-40B4-BE49-F238E27FC236}">
                  <a16:creationId xmlns:a16="http://schemas.microsoft.com/office/drawing/2014/main" id="{8D3E6D9C-3A9A-4E99-BACA-D79A479AB623}"/>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3" name="Oval 342">
              <a:extLst>
                <a:ext uri="{FF2B5EF4-FFF2-40B4-BE49-F238E27FC236}">
                  <a16:creationId xmlns:a16="http://schemas.microsoft.com/office/drawing/2014/main" id="{3BBE5B5B-D333-4D3C-9FD8-74F684EC2434}"/>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4" name="Oval 343">
              <a:extLst>
                <a:ext uri="{FF2B5EF4-FFF2-40B4-BE49-F238E27FC236}">
                  <a16:creationId xmlns:a16="http://schemas.microsoft.com/office/drawing/2014/main" id="{208A9577-828A-4F2A-A46C-D5FAA097DA0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5" name="Oval 344">
              <a:extLst>
                <a:ext uri="{FF2B5EF4-FFF2-40B4-BE49-F238E27FC236}">
                  <a16:creationId xmlns:a16="http://schemas.microsoft.com/office/drawing/2014/main" id="{9F5E5866-5898-4D3D-9972-592B553D9BAE}"/>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0F469120-4B58-49CC-9D79-19C92B5AEC01}"/>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310A38E7-C43D-4EA8-B333-63AC72CFF89C}"/>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B3AE96CE-CC39-4E66-A5DC-2AB86A325184}"/>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4D4046D5-5636-4AF0-B540-444054DA4FED}"/>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A82CB49A-D4B0-4224-BF24-7992D3490F96}"/>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D5311CE1-C4B6-4DF1-AB79-F91BD99028B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7DCB197E-4BE3-48AE-B2DF-4B8BF68E675B}"/>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9AD4F6D-D58A-4630-A0D5-6A97B0BED4E3}"/>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9CC1076-A1E7-46C3-99F3-7368AD1B616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BECA052-3F60-4F48-A4D7-092F844AC05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B2A897D7-8240-4E88-9837-CB098BE9FECE}"/>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9297CA81-8A93-40EF-8573-CAD19820074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97" name="Group 396">
            <a:extLst>
              <a:ext uri="{FF2B5EF4-FFF2-40B4-BE49-F238E27FC236}">
                <a16:creationId xmlns:a16="http://schemas.microsoft.com/office/drawing/2014/main" id="{3F9A8F81-9F5C-4645-BE5C-DCF11DB132B6}"/>
              </a:ext>
            </a:extLst>
          </p:cNvPr>
          <p:cNvGrpSpPr/>
          <p:nvPr/>
        </p:nvGrpSpPr>
        <p:grpSpPr>
          <a:xfrm>
            <a:off x="5685783" y="1358958"/>
            <a:ext cx="382955" cy="621975"/>
            <a:chOff x="1601163" y="3107069"/>
            <a:chExt cx="491846" cy="798829"/>
          </a:xfrm>
        </p:grpSpPr>
        <p:cxnSp>
          <p:nvCxnSpPr>
            <p:cNvPr id="398" name="Straight Connector 397">
              <a:extLst>
                <a:ext uri="{FF2B5EF4-FFF2-40B4-BE49-F238E27FC236}">
                  <a16:creationId xmlns:a16="http://schemas.microsoft.com/office/drawing/2014/main" id="{63A88238-03CB-4A48-8EC3-49F763F00EB1}"/>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1A2C336F-DC93-43FB-AC62-8F7BB3504C35}"/>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3A2374F4-009A-402A-BC99-AA277DFEE950}"/>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971107A7-E789-457C-B5DE-B99B7044BD9D}"/>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B0BBFEA7-2CC6-4AE4-801A-80558E280707}"/>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1D406F4D-AD8B-4F3F-B984-01402FEBB62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54F41502-8AD3-4608-9794-2ADE7765FE65}"/>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B499327E-036A-4182-AD3F-D1F391262B8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D47F9D2-06ED-4094-88F4-15BEEF374EA8}"/>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a:extLst>
                <a:ext uri="{FF2B5EF4-FFF2-40B4-BE49-F238E27FC236}">
                  <a16:creationId xmlns:a16="http://schemas.microsoft.com/office/drawing/2014/main" id="{1909F591-AFB7-41DD-AE35-A1B93EDE7E74}"/>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7CD159CF-8E59-4DF5-82F4-D01F7B4AFBCB}"/>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A7A659FE-4951-43F3-8E44-97C2311B9CC8}"/>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07224978-387D-4DC3-A3FF-8A3347305001}"/>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0C21132E-FD7E-4F9D-99A4-E4D49A20F66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1DD5A463-94EF-4548-B0A0-D2B4770B8DB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A0B1F0EF-5131-47CB-B42D-B406FD38FE0F}"/>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8BCD94C8-1785-4D9B-99B9-3695A7A8FD3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4FE1D913-4A16-4154-8FE0-12A84B90C61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16" name="Oval 415">
              <a:extLst>
                <a:ext uri="{FF2B5EF4-FFF2-40B4-BE49-F238E27FC236}">
                  <a16:creationId xmlns:a16="http://schemas.microsoft.com/office/drawing/2014/main" id="{729117C0-A264-435A-BBC6-4A00DF3B9F6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413C6468-D692-4CAF-9088-29BD59201BB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D14BBA10-A0C5-4ECA-B68B-D3B3DF9C051B}"/>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9" name="Oval 418">
              <a:extLst>
                <a:ext uri="{FF2B5EF4-FFF2-40B4-BE49-F238E27FC236}">
                  <a16:creationId xmlns:a16="http://schemas.microsoft.com/office/drawing/2014/main" id="{F40A53C6-EB06-4320-98AE-2B7DFA059B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0" name="Oval 419">
              <a:extLst>
                <a:ext uri="{FF2B5EF4-FFF2-40B4-BE49-F238E27FC236}">
                  <a16:creationId xmlns:a16="http://schemas.microsoft.com/office/drawing/2014/main" id="{179A9B9A-5ABE-4482-A7E1-0DAD1D369659}"/>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Oval 420">
              <a:extLst>
                <a:ext uri="{FF2B5EF4-FFF2-40B4-BE49-F238E27FC236}">
                  <a16:creationId xmlns:a16="http://schemas.microsoft.com/office/drawing/2014/main" id="{C8E7C8A7-446A-4874-9B2C-2764794E4D03}"/>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2" name="Oval 421">
              <a:extLst>
                <a:ext uri="{FF2B5EF4-FFF2-40B4-BE49-F238E27FC236}">
                  <a16:creationId xmlns:a16="http://schemas.microsoft.com/office/drawing/2014/main" id="{3727B42E-DE8B-4E85-91DB-9F5410490678}"/>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3" name="Oval 422">
              <a:extLst>
                <a:ext uri="{FF2B5EF4-FFF2-40B4-BE49-F238E27FC236}">
                  <a16:creationId xmlns:a16="http://schemas.microsoft.com/office/drawing/2014/main" id="{63FCE52A-D6FA-4294-B8DD-3BF163A8B1F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4" name="Oval 423">
              <a:extLst>
                <a:ext uri="{FF2B5EF4-FFF2-40B4-BE49-F238E27FC236}">
                  <a16:creationId xmlns:a16="http://schemas.microsoft.com/office/drawing/2014/main" id="{78D021AF-0238-4A2E-9D23-629291DC887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5" name="Oval 424">
              <a:extLst>
                <a:ext uri="{FF2B5EF4-FFF2-40B4-BE49-F238E27FC236}">
                  <a16:creationId xmlns:a16="http://schemas.microsoft.com/office/drawing/2014/main" id="{ABB16E64-D9B7-4ABC-B769-4F438239D517}"/>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6" name="Oval 425">
              <a:extLst>
                <a:ext uri="{FF2B5EF4-FFF2-40B4-BE49-F238E27FC236}">
                  <a16:creationId xmlns:a16="http://schemas.microsoft.com/office/drawing/2014/main" id="{03A0CF27-163F-471C-985F-C4048695EC6A}"/>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7" name="Oval 426">
              <a:extLst>
                <a:ext uri="{FF2B5EF4-FFF2-40B4-BE49-F238E27FC236}">
                  <a16:creationId xmlns:a16="http://schemas.microsoft.com/office/drawing/2014/main" id="{3A7A74FC-9311-48F3-BDE7-9646EE83BE9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8" name="Oval 427">
              <a:extLst>
                <a:ext uri="{FF2B5EF4-FFF2-40B4-BE49-F238E27FC236}">
                  <a16:creationId xmlns:a16="http://schemas.microsoft.com/office/drawing/2014/main" id="{F32A2899-112B-40FD-9EC3-E5BD5045E09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9" name="Oval 428">
              <a:extLst>
                <a:ext uri="{FF2B5EF4-FFF2-40B4-BE49-F238E27FC236}">
                  <a16:creationId xmlns:a16="http://schemas.microsoft.com/office/drawing/2014/main" id="{3841AEE4-CA3C-4174-B20B-2F18BB32D490}"/>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0" name="Oval 429">
              <a:extLst>
                <a:ext uri="{FF2B5EF4-FFF2-40B4-BE49-F238E27FC236}">
                  <a16:creationId xmlns:a16="http://schemas.microsoft.com/office/drawing/2014/main" id="{5FDDEE06-942A-4A77-BAE5-12C94540A676}"/>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1" name="Oval 430">
              <a:extLst>
                <a:ext uri="{FF2B5EF4-FFF2-40B4-BE49-F238E27FC236}">
                  <a16:creationId xmlns:a16="http://schemas.microsoft.com/office/drawing/2014/main" id="{6E633BDF-30CA-431C-9BA6-255DD7D123D8}"/>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9E8B8652-9102-4D9E-B002-DFACDC83D42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3A347DED-8148-46C1-9048-1BC6041DC79F}"/>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4" name="Oval 433">
              <a:extLst>
                <a:ext uri="{FF2B5EF4-FFF2-40B4-BE49-F238E27FC236}">
                  <a16:creationId xmlns:a16="http://schemas.microsoft.com/office/drawing/2014/main" id="{79D28DAA-D112-4D9D-9F52-4CBC3CF19D7A}"/>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5" name="Oval 434">
              <a:extLst>
                <a:ext uri="{FF2B5EF4-FFF2-40B4-BE49-F238E27FC236}">
                  <a16:creationId xmlns:a16="http://schemas.microsoft.com/office/drawing/2014/main" id="{28650D2B-B9FD-488F-B692-AF4A82A569D0}"/>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436" name="TextBox 435">
            <a:extLst>
              <a:ext uri="{FF2B5EF4-FFF2-40B4-BE49-F238E27FC236}">
                <a16:creationId xmlns:a16="http://schemas.microsoft.com/office/drawing/2014/main" id="{81402A09-6B4E-457D-B73C-2264DD300860}"/>
              </a:ext>
            </a:extLst>
          </p:cNvPr>
          <p:cNvSpPr txBox="1"/>
          <p:nvPr/>
        </p:nvSpPr>
        <p:spPr>
          <a:xfrm>
            <a:off x="10225482" y="593418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37" name="Straight Connector 436">
            <a:extLst>
              <a:ext uri="{FF2B5EF4-FFF2-40B4-BE49-F238E27FC236}">
                <a16:creationId xmlns:a16="http://schemas.microsoft.com/office/drawing/2014/main" id="{60750FDC-F83D-48E8-AC4B-F04C84A16415}"/>
              </a:ext>
            </a:extLst>
          </p:cNvPr>
          <p:cNvCxnSpPr>
            <a:cxnSpLocks/>
          </p:cNvCxnSpPr>
          <p:nvPr/>
        </p:nvCxnSpPr>
        <p:spPr>
          <a:xfrm flipH="1" flipV="1">
            <a:off x="4802293" y="5359410"/>
            <a:ext cx="970645" cy="648517"/>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8" name="TextBox 437">
            <a:extLst>
              <a:ext uri="{FF2B5EF4-FFF2-40B4-BE49-F238E27FC236}">
                <a16:creationId xmlns:a16="http://schemas.microsoft.com/office/drawing/2014/main" id="{BCD78E3C-1506-4441-B241-BD8D21CCFFC7}"/>
              </a:ext>
            </a:extLst>
          </p:cNvPr>
          <p:cNvSpPr txBox="1"/>
          <p:nvPr/>
        </p:nvSpPr>
        <p:spPr>
          <a:xfrm rot="2023599">
            <a:off x="4884040" y="5586813"/>
            <a:ext cx="443008" cy="16489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memory</a:t>
            </a:r>
          </a:p>
        </p:txBody>
      </p:sp>
      <p:sp>
        <p:nvSpPr>
          <p:cNvPr id="439" name="TextBox 438">
            <a:extLst>
              <a:ext uri="{FF2B5EF4-FFF2-40B4-BE49-F238E27FC236}">
                <a16:creationId xmlns:a16="http://schemas.microsoft.com/office/drawing/2014/main" id="{E9618A3C-E12D-4260-B485-5C1ABF577C8A}"/>
              </a:ext>
            </a:extLst>
          </p:cNvPr>
          <p:cNvSpPr txBox="1"/>
          <p:nvPr/>
        </p:nvSpPr>
        <p:spPr>
          <a:xfrm>
            <a:off x="4690512" y="5287341"/>
            <a:ext cx="145777"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440" name="TextBox 439">
            <a:extLst>
              <a:ext uri="{FF2B5EF4-FFF2-40B4-BE49-F238E27FC236}">
                <a16:creationId xmlns:a16="http://schemas.microsoft.com/office/drawing/2014/main" id="{C0FA8493-E6DC-462C-A12F-A9BA9C75ADF1}"/>
              </a:ext>
            </a:extLst>
          </p:cNvPr>
          <p:cNvSpPr txBox="1"/>
          <p:nvPr/>
        </p:nvSpPr>
        <p:spPr>
          <a:xfrm>
            <a:off x="5482362" y="6010529"/>
            <a:ext cx="203421" cy="12075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time</a:t>
            </a:r>
          </a:p>
        </p:txBody>
      </p:sp>
      <p:grpSp>
        <p:nvGrpSpPr>
          <p:cNvPr id="441" name="Group 440">
            <a:extLst>
              <a:ext uri="{FF2B5EF4-FFF2-40B4-BE49-F238E27FC236}">
                <a16:creationId xmlns:a16="http://schemas.microsoft.com/office/drawing/2014/main" id="{80BB88F2-7024-4E5A-8785-3D3A62B8E8FA}"/>
              </a:ext>
            </a:extLst>
          </p:cNvPr>
          <p:cNvGrpSpPr/>
          <p:nvPr/>
        </p:nvGrpSpPr>
        <p:grpSpPr>
          <a:xfrm rot="5400000">
            <a:off x="9576902" y="3080960"/>
            <a:ext cx="476527" cy="474013"/>
            <a:chOff x="10227643" y="3788448"/>
            <a:chExt cx="598921" cy="581187"/>
          </a:xfrm>
        </p:grpSpPr>
        <p:sp>
          <p:nvSpPr>
            <p:cNvPr id="442" name="Arrow: Curved Down 441">
              <a:extLst>
                <a:ext uri="{FF2B5EF4-FFF2-40B4-BE49-F238E27FC236}">
                  <a16:creationId xmlns:a16="http://schemas.microsoft.com/office/drawing/2014/main" id="{F4E91726-1848-466A-A350-D3BE94B0099C}"/>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3" name="Arrow: Curved Down 442">
              <a:extLst>
                <a:ext uri="{FF2B5EF4-FFF2-40B4-BE49-F238E27FC236}">
                  <a16:creationId xmlns:a16="http://schemas.microsoft.com/office/drawing/2014/main" id="{2299295F-39D6-493B-B5D1-40DC60764448}"/>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sp>
        <p:nvSpPr>
          <p:cNvPr id="444" name="Arrow: Right 443">
            <a:extLst>
              <a:ext uri="{FF2B5EF4-FFF2-40B4-BE49-F238E27FC236}">
                <a16:creationId xmlns:a16="http://schemas.microsoft.com/office/drawing/2014/main" id="{B38057B6-DC74-45BE-A990-87F1C7F100D6}"/>
              </a:ext>
            </a:extLst>
          </p:cNvPr>
          <p:cNvSpPr/>
          <p:nvPr/>
        </p:nvSpPr>
        <p:spPr>
          <a:xfrm>
            <a:off x="9555330" y="1395242"/>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45" name="TextBox 444">
            <a:extLst>
              <a:ext uri="{FF2B5EF4-FFF2-40B4-BE49-F238E27FC236}">
                <a16:creationId xmlns:a16="http://schemas.microsoft.com/office/drawing/2014/main" id="{2A2A0F98-E0EB-43D1-A16F-A0E5889BCF32}"/>
              </a:ext>
            </a:extLst>
          </p:cNvPr>
          <p:cNvSpPr txBox="1"/>
          <p:nvPr/>
        </p:nvSpPr>
        <p:spPr>
          <a:xfrm>
            <a:off x="9520084" y="1763123"/>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id=4</a:t>
            </a:r>
          </a:p>
        </p:txBody>
      </p:sp>
      <p:sp>
        <p:nvSpPr>
          <p:cNvPr id="446" name="TextBox 445">
            <a:extLst>
              <a:ext uri="{FF2B5EF4-FFF2-40B4-BE49-F238E27FC236}">
                <a16:creationId xmlns:a16="http://schemas.microsoft.com/office/drawing/2014/main" id="{B913E34B-B7CB-40BE-BEEF-37C4BA885D3E}"/>
              </a:ext>
            </a:extLst>
          </p:cNvPr>
          <p:cNvSpPr txBox="1"/>
          <p:nvPr/>
        </p:nvSpPr>
        <p:spPr>
          <a:xfrm>
            <a:off x="9592174" y="3612319"/>
            <a:ext cx="532635"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id=5</a:t>
            </a:r>
          </a:p>
        </p:txBody>
      </p:sp>
      <p:grpSp>
        <p:nvGrpSpPr>
          <p:cNvPr id="17" name="Group 16">
            <a:extLst>
              <a:ext uri="{FF2B5EF4-FFF2-40B4-BE49-F238E27FC236}">
                <a16:creationId xmlns:a16="http://schemas.microsoft.com/office/drawing/2014/main" id="{2A563AE2-A082-43A8-8ACD-EB9320088D57}"/>
              </a:ext>
            </a:extLst>
          </p:cNvPr>
          <p:cNvGrpSpPr/>
          <p:nvPr/>
        </p:nvGrpSpPr>
        <p:grpSpPr>
          <a:xfrm>
            <a:off x="4487819" y="3003895"/>
            <a:ext cx="734915" cy="910651"/>
            <a:chOff x="4727839" y="2899380"/>
            <a:chExt cx="734915" cy="910651"/>
          </a:xfrm>
        </p:grpSpPr>
        <p:sp>
          <p:nvSpPr>
            <p:cNvPr id="136" name="Rectangle 135">
              <a:extLst>
                <a:ext uri="{FF2B5EF4-FFF2-40B4-BE49-F238E27FC236}">
                  <a16:creationId xmlns:a16="http://schemas.microsoft.com/office/drawing/2014/main" id="{E27A404C-1CDC-4FE1-8B0A-8A8DEBA62CAA}"/>
                </a:ext>
              </a:extLst>
            </p:cNvPr>
            <p:cNvSpPr/>
            <p:nvPr/>
          </p:nvSpPr>
          <p:spPr>
            <a:xfrm>
              <a:off x="4727839" y="2899380"/>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358" name="Group 357">
              <a:extLst>
                <a:ext uri="{FF2B5EF4-FFF2-40B4-BE49-F238E27FC236}">
                  <a16:creationId xmlns:a16="http://schemas.microsoft.com/office/drawing/2014/main" id="{571CA7CC-70C4-40CA-921A-D4530F0A6023}"/>
                </a:ext>
              </a:extLst>
            </p:cNvPr>
            <p:cNvGrpSpPr/>
            <p:nvPr/>
          </p:nvGrpSpPr>
          <p:grpSpPr>
            <a:xfrm>
              <a:off x="4884731" y="3039287"/>
              <a:ext cx="382955" cy="621975"/>
              <a:chOff x="1601163" y="3107069"/>
              <a:chExt cx="491846" cy="798829"/>
            </a:xfrm>
          </p:grpSpPr>
          <p:cxnSp>
            <p:nvCxnSpPr>
              <p:cNvPr id="359" name="Straight Connector 358">
                <a:extLst>
                  <a:ext uri="{FF2B5EF4-FFF2-40B4-BE49-F238E27FC236}">
                    <a16:creationId xmlns:a16="http://schemas.microsoft.com/office/drawing/2014/main" id="{77BE8208-7E8C-4772-8575-243675A43400}"/>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5E0C22A2-2BFD-4065-96AC-102EE74721FF}"/>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A9F32A6E-BA88-48C2-A04D-60EECBBCD6FF}"/>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099B1C-4B88-456E-85F1-19C2ED9A4F71}"/>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5EF07884-7709-48D8-8EA7-93BF6EFE274F}"/>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0F6EBC0B-450B-4349-909A-BD11DD7D418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70CC5A18-12BE-4F50-B13D-621D39B16EE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7F308210-314C-4290-B701-DCC5AAC75708}"/>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A0CD01B5-9369-46F7-9856-C97E1743EA0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D2017B97-2758-422D-8C24-F25A79DEB6B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E1BC1256-D159-48C1-9D9C-A37D1785379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B6F1A83B-5A44-433E-8600-678569A7A843}"/>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22413876-E4A0-482F-9124-5392372E1D9A}"/>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673DB5F3-C0CF-451C-944E-F514CF36A50F}"/>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C9188C29-E9C1-49F6-901D-F52AE58FCA1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3F74841B-85D7-4B30-B36E-7ED23223D480}"/>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a:extLst>
                  <a:ext uri="{FF2B5EF4-FFF2-40B4-BE49-F238E27FC236}">
                    <a16:creationId xmlns:a16="http://schemas.microsoft.com/office/drawing/2014/main" id="{5E14C3A2-40DD-4C73-96EE-7A1CEE2D0AE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CC4F5670-F31D-4179-B5AC-BCD204BDF4DE}"/>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77" name="Oval 376">
                <a:extLst>
                  <a:ext uri="{FF2B5EF4-FFF2-40B4-BE49-F238E27FC236}">
                    <a16:creationId xmlns:a16="http://schemas.microsoft.com/office/drawing/2014/main" id="{400FD9B2-41A8-451D-8B5B-732B8EB8AC3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8" name="Oval 377">
                <a:extLst>
                  <a:ext uri="{FF2B5EF4-FFF2-40B4-BE49-F238E27FC236}">
                    <a16:creationId xmlns:a16="http://schemas.microsoft.com/office/drawing/2014/main" id="{8B4FC4B6-56FD-4BD9-A5D2-950BED26717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9" name="Oval 378">
                <a:extLst>
                  <a:ext uri="{FF2B5EF4-FFF2-40B4-BE49-F238E27FC236}">
                    <a16:creationId xmlns:a16="http://schemas.microsoft.com/office/drawing/2014/main" id="{826E712A-2DDD-45D3-B400-35B677874186}"/>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0" name="Oval 379">
                <a:extLst>
                  <a:ext uri="{FF2B5EF4-FFF2-40B4-BE49-F238E27FC236}">
                    <a16:creationId xmlns:a16="http://schemas.microsoft.com/office/drawing/2014/main" id="{D9476A78-0029-4B41-8B05-64BCE7792C2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1" name="Oval 380">
                <a:extLst>
                  <a:ext uri="{FF2B5EF4-FFF2-40B4-BE49-F238E27FC236}">
                    <a16:creationId xmlns:a16="http://schemas.microsoft.com/office/drawing/2014/main" id="{05733D99-4ACB-4A54-AEF7-843696445EAE}"/>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2" name="Oval 381">
                <a:extLst>
                  <a:ext uri="{FF2B5EF4-FFF2-40B4-BE49-F238E27FC236}">
                    <a16:creationId xmlns:a16="http://schemas.microsoft.com/office/drawing/2014/main" id="{3244B17D-9C42-49DE-85B2-1663911C4CFE}"/>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3" name="Oval 382">
                <a:extLst>
                  <a:ext uri="{FF2B5EF4-FFF2-40B4-BE49-F238E27FC236}">
                    <a16:creationId xmlns:a16="http://schemas.microsoft.com/office/drawing/2014/main" id="{05345D31-83F2-4C66-A97B-8FCAB40107A7}"/>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4" name="Oval 383">
                <a:extLst>
                  <a:ext uri="{FF2B5EF4-FFF2-40B4-BE49-F238E27FC236}">
                    <a16:creationId xmlns:a16="http://schemas.microsoft.com/office/drawing/2014/main" id="{A43691D5-8283-4B98-8E8E-FC784D2317B8}"/>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5" name="Oval 384">
                <a:extLst>
                  <a:ext uri="{FF2B5EF4-FFF2-40B4-BE49-F238E27FC236}">
                    <a16:creationId xmlns:a16="http://schemas.microsoft.com/office/drawing/2014/main" id="{B3DABC6B-0B53-4F5C-B1B2-8431E6A2F30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6" name="Oval 385">
                <a:extLst>
                  <a:ext uri="{FF2B5EF4-FFF2-40B4-BE49-F238E27FC236}">
                    <a16:creationId xmlns:a16="http://schemas.microsoft.com/office/drawing/2014/main" id="{E9456E3A-3CCA-443F-9174-B1A5AD834FAF}"/>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7" name="Oval 386">
                <a:extLst>
                  <a:ext uri="{FF2B5EF4-FFF2-40B4-BE49-F238E27FC236}">
                    <a16:creationId xmlns:a16="http://schemas.microsoft.com/office/drawing/2014/main" id="{9C10000F-0CDD-46CE-B409-256FD5451A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8" name="Oval 387">
                <a:extLst>
                  <a:ext uri="{FF2B5EF4-FFF2-40B4-BE49-F238E27FC236}">
                    <a16:creationId xmlns:a16="http://schemas.microsoft.com/office/drawing/2014/main" id="{E04129C3-7A7C-4DD7-8095-B025BF3E963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9" name="Oval 388">
                <a:extLst>
                  <a:ext uri="{FF2B5EF4-FFF2-40B4-BE49-F238E27FC236}">
                    <a16:creationId xmlns:a16="http://schemas.microsoft.com/office/drawing/2014/main" id="{D82E47AE-2F9C-4A99-A959-EA047141850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0" name="Oval 389">
                <a:extLst>
                  <a:ext uri="{FF2B5EF4-FFF2-40B4-BE49-F238E27FC236}">
                    <a16:creationId xmlns:a16="http://schemas.microsoft.com/office/drawing/2014/main" id="{1106FD15-961A-4196-981F-4878215C90AE}"/>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1" name="Oval 390">
                <a:extLst>
                  <a:ext uri="{FF2B5EF4-FFF2-40B4-BE49-F238E27FC236}">
                    <a16:creationId xmlns:a16="http://schemas.microsoft.com/office/drawing/2014/main" id="{FC059964-2C71-43DF-B427-6323928C4C9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2" name="Oval 391">
                <a:extLst>
                  <a:ext uri="{FF2B5EF4-FFF2-40B4-BE49-F238E27FC236}">
                    <a16:creationId xmlns:a16="http://schemas.microsoft.com/office/drawing/2014/main" id="{BAF17F09-CC22-4118-ABFC-D78CDC4B0CC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3" name="Oval 392">
                <a:extLst>
                  <a:ext uri="{FF2B5EF4-FFF2-40B4-BE49-F238E27FC236}">
                    <a16:creationId xmlns:a16="http://schemas.microsoft.com/office/drawing/2014/main" id="{63198F3F-41DE-40A4-9739-DFE807C3DCF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4" name="Oval 393">
                <a:extLst>
                  <a:ext uri="{FF2B5EF4-FFF2-40B4-BE49-F238E27FC236}">
                    <a16:creationId xmlns:a16="http://schemas.microsoft.com/office/drawing/2014/main" id="{1C09AA58-923F-4264-8885-1FBFB01C0896}"/>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5" name="Oval 394">
                <a:extLst>
                  <a:ext uri="{FF2B5EF4-FFF2-40B4-BE49-F238E27FC236}">
                    <a16:creationId xmlns:a16="http://schemas.microsoft.com/office/drawing/2014/main" id="{49775601-DA85-4579-B36E-B460333F2C86}"/>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6" name="Oval 395">
                <a:extLst>
                  <a:ext uri="{FF2B5EF4-FFF2-40B4-BE49-F238E27FC236}">
                    <a16:creationId xmlns:a16="http://schemas.microsoft.com/office/drawing/2014/main" id="{D216CA24-A199-4845-907A-7500D55815F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447" name="Group 446">
              <a:extLst>
                <a:ext uri="{FF2B5EF4-FFF2-40B4-BE49-F238E27FC236}">
                  <a16:creationId xmlns:a16="http://schemas.microsoft.com/office/drawing/2014/main" id="{736862B5-B3A7-4DCB-87F6-58087DD92B7C}"/>
                </a:ext>
              </a:extLst>
            </p:cNvPr>
            <p:cNvGrpSpPr/>
            <p:nvPr/>
          </p:nvGrpSpPr>
          <p:grpSpPr>
            <a:xfrm rot="5400000">
              <a:off x="5112296" y="3043575"/>
              <a:ext cx="313548" cy="311894"/>
              <a:chOff x="10227643" y="3788448"/>
              <a:chExt cx="598921" cy="581187"/>
            </a:xfrm>
          </p:grpSpPr>
          <p:sp>
            <p:nvSpPr>
              <p:cNvPr id="448" name="Arrow: Curved Down 447">
                <a:extLst>
                  <a:ext uri="{FF2B5EF4-FFF2-40B4-BE49-F238E27FC236}">
                    <a16:creationId xmlns:a16="http://schemas.microsoft.com/office/drawing/2014/main" id="{F7C586A1-D32D-4B9D-8EF0-EE56BC458820}"/>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9" name="Arrow: Curved Down 448">
                <a:extLst>
                  <a:ext uri="{FF2B5EF4-FFF2-40B4-BE49-F238E27FC236}">
                    <a16:creationId xmlns:a16="http://schemas.microsoft.com/office/drawing/2014/main" id="{1EFA5949-3B21-4BA2-A8B3-7226166C779F}"/>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grpSp>
      <p:sp>
        <p:nvSpPr>
          <p:cNvPr id="450" name="Arrow: Right 449">
            <a:extLst>
              <a:ext uri="{FF2B5EF4-FFF2-40B4-BE49-F238E27FC236}">
                <a16:creationId xmlns:a16="http://schemas.microsoft.com/office/drawing/2014/main" id="{6020640D-453E-430F-9FDE-24F23DF0AF18}"/>
              </a:ext>
            </a:extLst>
          </p:cNvPr>
          <p:cNvSpPr/>
          <p:nvPr/>
        </p:nvSpPr>
        <p:spPr>
          <a:xfrm>
            <a:off x="5980598" y="1408193"/>
            <a:ext cx="197202" cy="115384"/>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51" name="TextBox 450">
            <a:extLst>
              <a:ext uri="{FF2B5EF4-FFF2-40B4-BE49-F238E27FC236}">
                <a16:creationId xmlns:a16="http://schemas.microsoft.com/office/drawing/2014/main" id="{A3388F04-18CF-402C-8A2B-DE7EAB5DC2FA}"/>
              </a:ext>
            </a:extLst>
          </p:cNvPr>
          <p:cNvSpPr txBox="1"/>
          <p:nvPr/>
        </p:nvSpPr>
        <p:spPr>
          <a:xfrm>
            <a:off x="5451932" y="3247850"/>
            <a:ext cx="893912" cy="332350"/>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is represented as a frame set</a:t>
            </a:r>
          </a:p>
        </p:txBody>
      </p:sp>
      <p:sp>
        <p:nvSpPr>
          <p:cNvPr id="452" name="Flowchart: Process 451">
            <a:extLst>
              <a:ext uri="{FF2B5EF4-FFF2-40B4-BE49-F238E27FC236}">
                <a16:creationId xmlns:a16="http://schemas.microsoft.com/office/drawing/2014/main" id="{1A0EFEB2-4208-48C4-B105-62D5CF013D25}"/>
              </a:ext>
            </a:extLst>
          </p:cNvPr>
          <p:cNvSpPr/>
          <p:nvPr/>
        </p:nvSpPr>
        <p:spPr>
          <a:xfrm>
            <a:off x="7847529" y="3354108"/>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spTree>
    <p:extLst>
      <p:ext uri="{BB962C8B-B14F-4D97-AF65-F5344CB8AC3E}">
        <p14:creationId xmlns:p14="http://schemas.microsoft.com/office/powerpoint/2010/main" val="3588868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Postures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35</a:t>
            </a:fld>
            <a:endParaRPr lang="en-US" dirty="0"/>
          </a:p>
        </p:txBody>
      </p:sp>
      <p:sp>
        <p:nvSpPr>
          <p:cNvPr id="21" name="Arrow: Right 20">
            <a:extLst>
              <a:ext uri="{FF2B5EF4-FFF2-40B4-BE49-F238E27FC236}">
                <a16:creationId xmlns:a16="http://schemas.microsoft.com/office/drawing/2014/main" id="{EAF09C02-6224-40DD-94BC-7BCE6CC01268}"/>
              </a:ext>
            </a:extLst>
          </p:cNvPr>
          <p:cNvSpPr/>
          <p:nvPr/>
        </p:nvSpPr>
        <p:spPr>
          <a:xfrm rot="10800000">
            <a:off x="6468067"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2" name="Arrow: Right 21">
            <a:extLst>
              <a:ext uri="{FF2B5EF4-FFF2-40B4-BE49-F238E27FC236}">
                <a16:creationId xmlns:a16="http://schemas.microsoft.com/office/drawing/2014/main" id="{B2EED307-41EA-4239-8AA3-49EB8C8736BA}"/>
              </a:ext>
            </a:extLst>
          </p:cNvPr>
          <p:cNvSpPr/>
          <p:nvPr/>
        </p:nvSpPr>
        <p:spPr>
          <a:xfrm>
            <a:off x="8412528"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762178" y="403476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5" name="Octagon 24">
            <a:extLst>
              <a:ext uri="{FF2B5EF4-FFF2-40B4-BE49-F238E27FC236}">
                <a16:creationId xmlns:a16="http://schemas.microsoft.com/office/drawing/2014/main" id="{BCFB97E0-C2D8-4B8F-9AA4-D28765E1D168}"/>
              </a:ext>
            </a:extLst>
          </p:cNvPr>
          <p:cNvSpPr/>
          <p:nvPr/>
        </p:nvSpPr>
        <p:spPr>
          <a:xfrm>
            <a:off x="10346300" y="3904049"/>
            <a:ext cx="549277" cy="549277"/>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STOP</a:t>
            </a: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7889021"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D31E21D-3917-486F-ABC3-170C380BF2A6}"/>
              </a:ext>
            </a:extLst>
          </p:cNvPr>
          <p:cNvCxnSpPr>
            <a:cxnSpLocks/>
          </p:cNvCxnSpPr>
          <p:nvPr/>
        </p:nvCxnSpPr>
        <p:spPr>
          <a:xfrm>
            <a:off x="2192453"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BB042E6-CA71-46AD-B7B3-EE83EDFC8284}"/>
              </a:ext>
            </a:extLst>
          </p:cNvPr>
          <p:cNvCxnSpPr>
            <a:cxnSpLocks/>
          </p:cNvCxnSpPr>
          <p:nvPr/>
        </p:nvCxnSpPr>
        <p:spPr>
          <a:xfrm>
            <a:off x="4091309"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DD2EFAA-FFD9-4E59-B059-25ACDECD5EFF}"/>
              </a:ext>
            </a:extLst>
          </p:cNvPr>
          <p:cNvCxnSpPr>
            <a:cxnSpLocks/>
          </p:cNvCxnSpPr>
          <p:nvPr/>
        </p:nvCxnSpPr>
        <p:spPr>
          <a:xfrm>
            <a:off x="5990165"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293597"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7889021"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4124F8E-8BD4-45CF-ABDA-B8110255BCEA}"/>
              </a:ext>
            </a:extLst>
          </p:cNvPr>
          <p:cNvCxnSpPr>
            <a:cxnSpLocks/>
          </p:cNvCxnSpPr>
          <p:nvPr/>
        </p:nvCxnSpPr>
        <p:spPr>
          <a:xfrm>
            <a:off x="2192453"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33CB71E-57D7-488A-AF88-AF8CF6648A0A}"/>
              </a:ext>
            </a:extLst>
          </p:cNvPr>
          <p:cNvCxnSpPr>
            <a:cxnSpLocks/>
          </p:cNvCxnSpPr>
          <p:nvPr/>
        </p:nvCxnSpPr>
        <p:spPr>
          <a:xfrm>
            <a:off x="4091309"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43DB58A-6970-4682-A2BE-427CB1BA33ED}"/>
              </a:ext>
            </a:extLst>
          </p:cNvPr>
          <p:cNvCxnSpPr>
            <a:cxnSpLocks/>
          </p:cNvCxnSpPr>
          <p:nvPr/>
        </p:nvCxnSpPr>
        <p:spPr>
          <a:xfrm>
            <a:off x="5990165"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93597"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D0F31F3-5DED-4DD7-A5B7-3E4E103F671E}"/>
              </a:ext>
            </a:extLst>
          </p:cNvPr>
          <p:cNvSpPr txBox="1"/>
          <p:nvPr/>
        </p:nvSpPr>
        <p:spPr>
          <a:xfrm>
            <a:off x="4602985" y="4533904"/>
            <a:ext cx="614066"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flip | 3</a:t>
            </a:r>
          </a:p>
        </p:txBody>
      </p:sp>
      <p:sp>
        <p:nvSpPr>
          <p:cNvPr id="39" name="TextBox 38">
            <a:extLst>
              <a:ext uri="{FF2B5EF4-FFF2-40B4-BE49-F238E27FC236}">
                <a16:creationId xmlns:a16="http://schemas.microsoft.com/office/drawing/2014/main" id="{20731C9E-09E5-4076-AED8-400E4FD4497E}"/>
              </a:ext>
            </a:extLst>
          </p:cNvPr>
          <p:cNvSpPr txBox="1"/>
          <p:nvPr/>
        </p:nvSpPr>
        <p:spPr>
          <a:xfrm>
            <a:off x="2430119" y="4533904"/>
            <a:ext cx="118666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move | 2</a:t>
            </a:r>
          </a:p>
        </p:txBody>
      </p:sp>
      <p:sp>
        <p:nvSpPr>
          <p:cNvPr id="42" name="TextBox 41">
            <a:extLst>
              <a:ext uri="{FF2B5EF4-FFF2-40B4-BE49-F238E27FC236}">
                <a16:creationId xmlns:a16="http://schemas.microsoft.com/office/drawing/2014/main" id="{1578F3D1-8D3B-4961-B908-CC707714DF59}"/>
              </a:ext>
            </a:extLst>
          </p:cNvPr>
          <p:cNvSpPr txBox="1"/>
          <p:nvPr/>
        </p:nvSpPr>
        <p:spPr>
          <a:xfrm>
            <a:off x="6532085" y="4533904"/>
            <a:ext cx="54313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left | 4</a:t>
            </a:r>
          </a:p>
        </p:txBody>
      </p:sp>
      <p:sp>
        <p:nvSpPr>
          <p:cNvPr id="43" name="TextBox 42">
            <a:extLst>
              <a:ext uri="{FF2B5EF4-FFF2-40B4-BE49-F238E27FC236}">
                <a16:creationId xmlns:a16="http://schemas.microsoft.com/office/drawing/2014/main" id="{BCC9702E-FFE4-48D8-A0ED-89414CD6C393}"/>
              </a:ext>
            </a:extLst>
          </p:cNvPr>
          <p:cNvSpPr txBox="1"/>
          <p:nvPr/>
        </p:nvSpPr>
        <p:spPr>
          <a:xfrm>
            <a:off x="8338209" y="4533904"/>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 | 5</a:t>
            </a:r>
          </a:p>
        </p:txBody>
      </p:sp>
      <p:sp>
        <p:nvSpPr>
          <p:cNvPr id="51" name="TextBox 50">
            <a:extLst>
              <a:ext uri="{FF2B5EF4-FFF2-40B4-BE49-F238E27FC236}">
                <a16:creationId xmlns:a16="http://schemas.microsoft.com/office/drawing/2014/main" id="{A6EA0E00-FDE0-40FA-B22B-9DEFA5FC0E3B}"/>
              </a:ext>
            </a:extLst>
          </p:cNvPr>
          <p:cNvSpPr txBox="1"/>
          <p:nvPr/>
        </p:nvSpPr>
        <p:spPr>
          <a:xfrm>
            <a:off x="644581" y="4533904"/>
            <a:ext cx="799337"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take_off | 1</a:t>
            </a:r>
          </a:p>
        </p:txBody>
      </p:sp>
      <p:cxnSp>
        <p:nvCxnSpPr>
          <p:cNvPr id="45" name="Straight Connector 44">
            <a:extLst>
              <a:ext uri="{FF2B5EF4-FFF2-40B4-BE49-F238E27FC236}">
                <a16:creationId xmlns:a16="http://schemas.microsoft.com/office/drawing/2014/main" id="{A7552B64-E1EA-4510-86E5-B6E16BBC2DD2}"/>
              </a:ext>
            </a:extLst>
          </p:cNvPr>
          <p:cNvCxnSpPr>
            <a:cxnSpLocks/>
          </p:cNvCxnSpPr>
          <p:nvPr/>
        </p:nvCxnSpPr>
        <p:spPr>
          <a:xfrm>
            <a:off x="9787876"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AAF9E4B-E49F-47E2-8645-915044DF16EA}"/>
              </a:ext>
            </a:extLst>
          </p:cNvPr>
          <p:cNvCxnSpPr>
            <a:cxnSpLocks/>
          </p:cNvCxnSpPr>
          <p:nvPr/>
        </p:nvCxnSpPr>
        <p:spPr>
          <a:xfrm>
            <a:off x="9787876"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CE25215-483B-4966-AF01-05F1D0FA0B23}"/>
              </a:ext>
            </a:extLst>
          </p:cNvPr>
          <p:cNvSpPr txBox="1"/>
          <p:nvPr/>
        </p:nvSpPr>
        <p:spPr>
          <a:xfrm>
            <a:off x="10289856" y="4533904"/>
            <a:ext cx="685982"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land </a:t>
            </a:r>
            <a:r>
              <a:rPr lang="en-GB" sz="1200">
                <a:latin typeface="Bahnschrift Light" panose="020B0502040204020203" pitchFamily="34" charset="0"/>
              </a:rPr>
              <a:t>| 6</a:t>
            </a:r>
            <a:endParaRPr lang="en-GB" sz="1200" dirty="0">
              <a:latin typeface="Bahnschrift Light" panose="020B0502040204020203" pitchFamily="34" charset="0"/>
            </a:endParaRPr>
          </a:p>
        </p:txBody>
      </p:sp>
      <p:sp>
        <p:nvSpPr>
          <p:cNvPr id="8" name="Isosceles Triangle 7">
            <a:extLst>
              <a:ext uri="{FF2B5EF4-FFF2-40B4-BE49-F238E27FC236}">
                <a16:creationId xmlns:a16="http://schemas.microsoft.com/office/drawing/2014/main" id="{E2CADDA6-8FA6-4AEF-8FCF-5ABC5ECE70E5}"/>
              </a:ext>
            </a:extLst>
          </p:cNvPr>
          <p:cNvSpPr/>
          <p:nvPr/>
        </p:nvSpPr>
        <p:spPr>
          <a:xfrm rot="5400000">
            <a:off x="2982610" y="4074600"/>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53" name="Isosceles Triangle 52">
            <a:extLst>
              <a:ext uri="{FF2B5EF4-FFF2-40B4-BE49-F238E27FC236}">
                <a16:creationId xmlns:a16="http://schemas.microsoft.com/office/drawing/2014/main" id="{9717E0C2-739C-45CF-AAED-80D679E5146F}"/>
              </a:ext>
            </a:extLst>
          </p:cNvPr>
          <p:cNvSpPr/>
          <p:nvPr/>
        </p:nvSpPr>
        <p:spPr>
          <a:xfrm rot="5400000">
            <a:off x="2808165" y="407459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5" name="Group 14">
            <a:extLst>
              <a:ext uri="{FF2B5EF4-FFF2-40B4-BE49-F238E27FC236}">
                <a16:creationId xmlns:a16="http://schemas.microsoft.com/office/drawing/2014/main" id="{7CE8A33D-BDA8-4F6A-816A-FAB55DCDEA6A}"/>
              </a:ext>
            </a:extLst>
          </p:cNvPr>
          <p:cNvGrpSpPr/>
          <p:nvPr/>
        </p:nvGrpSpPr>
        <p:grpSpPr>
          <a:xfrm rot="5400000">
            <a:off x="4667447" y="3953690"/>
            <a:ext cx="476527" cy="474013"/>
            <a:chOff x="10227643" y="3788448"/>
            <a:chExt cx="598921" cy="581187"/>
          </a:xfrm>
        </p:grpSpPr>
        <p:sp>
          <p:nvSpPr>
            <p:cNvPr id="11" name="Arrow: Curved Down 10">
              <a:extLst>
                <a:ext uri="{FF2B5EF4-FFF2-40B4-BE49-F238E27FC236}">
                  <a16:creationId xmlns:a16="http://schemas.microsoft.com/office/drawing/2014/main" id="{3920F21E-F69F-4352-91BF-406349FFA30D}"/>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55" name="Arrow: Curved Down 54">
              <a:extLst>
                <a:ext uri="{FF2B5EF4-FFF2-40B4-BE49-F238E27FC236}">
                  <a16:creationId xmlns:a16="http://schemas.microsoft.com/office/drawing/2014/main" id="{3526F833-E52B-441F-8853-389A4409578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98" name="Straight Connector 97">
            <a:extLst>
              <a:ext uri="{FF2B5EF4-FFF2-40B4-BE49-F238E27FC236}">
                <a16:creationId xmlns:a16="http://schemas.microsoft.com/office/drawing/2014/main" id="{0CACD90A-0913-442A-99D2-3655AB92F59F}"/>
              </a:ext>
            </a:extLst>
          </p:cNvPr>
          <p:cNvCxnSpPr/>
          <p:nvPr/>
        </p:nvCxnSpPr>
        <p:spPr>
          <a:xfrm>
            <a:off x="966649" y="300843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940798" y="301786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909913" y="341601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936643" y="321558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1160969" y="301666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1190229" y="320686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1067006" y="263669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929968" y="341601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1190197" y="340194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1196903" y="340194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928680" y="263960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1217037" y="2461897"/>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1250584" y="2284043"/>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1090633" y="263960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900344" y="2490966"/>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897182" y="2306435"/>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1077607" y="253394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989288" y="252486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1244236" y="244891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1252988" y="226422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1210954" y="263014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1106370" y="251827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970971" y="253698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913207" y="26563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892420" y="246986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891918" y="227960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1063320" y="262646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1075624" y="298359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1155880" y="299779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947648" y="300127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1195639" y="319311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921721" y="320183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1180998" y="339000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1258925" y="344476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1212303" y="348044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924155" y="340484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887157" y="34719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928858" y="347927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 name="Straight Connector 135">
            <a:extLst>
              <a:ext uri="{FF2B5EF4-FFF2-40B4-BE49-F238E27FC236}">
                <a16:creationId xmlns:a16="http://schemas.microsoft.com/office/drawing/2014/main" id="{71712396-59AD-4AAA-B81B-50D56D81EB3C}"/>
              </a:ext>
            </a:extLst>
          </p:cNvPr>
          <p:cNvCxnSpPr/>
          <p:nvPr/>
        </p:nvCxnSpPr>
        <p:spPr>
          <a:xfrm>
            <a:off x="2931267" y="2993690"/>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63C45977-1E28-42BA-9098-4FDDEAC903B4}"/>
              </a:ext>
            </a:extLst>
          </p:cNvPr>
          <p:cNvCxnSpPr>
            <a:cxnSpLocks/>
          </p:cNvCxnSpPr>
          <p:nvPr/>
        </p:nvCxnSpPr>
        <p:spPr>
          <a:xfrm flipV="1">
            <a:off x="2905416" y="3003111"/>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0D442CE7-CCCB-4DF2-929D-27BF2407BF19}"/>
              </a:ext>
            </a:extLst>
          </p:cNvPr>
          <p:cNvCxnSpPr>
            <a:cxnSpLocks/>
          </p:cNvCxnSpPr>
          <p:nvPr/>
        </p:nvCxnSpPr>
        <p:spPr>
          <a:xfrm flipV="1">
            <a:off x="2874531" y="3401267"/>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5D265EB-0E7B-40BC-A3E5-47A6F0827400}"/>
              </a:ext>
            </a:extLst>
          </p:cNvPr>
          <p:cNvCxnSpPr>
            <a:cxnSpLocks/>
          </p:cNvCxnSpPr>
          <p:nvPr/>
        </p:nvCxnSpPr>
        <p:spPr>
          <a:xfrm flipV="1">
            <a:off x="2901261" y="3200834"/>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38E7BB9F-161B-4ECE-AB17-101C65C29510}"/>
              </a:ext>
            </a:extLst>
          </p:cNvPr>
          <p:cNvCxnSpPr>
            <a:cxnSpLocks/>
          </p:cNvCxnSpPr>
          <p:nvPr/>
        </p:nvCxnSpPr>
        <p:spPr>
          <a:xfrm flipH="1" flipV="1">
            <a:off x="3125587" y="3001913"/>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1BDFE49-AFAD-4A46-AB7D-97BE1956B77E}"/>
              </a:ext>
            </a:extLst>
          </p:cNvPr>
          <p:cNvCxnSpPr>
            <a:cxnSpLocks/>
          </p:cNvCxnSpPr>
          <p:nvPr/>
        </p:nvCxnSpPr>
        <p:spPr>
          <a:xfrm flipV="1">
            <a:off x="3154847" y="3192113"/>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69257E3-49FF-4A57-8026-42B502FDD1BD}"/>
              </a:ext>
            </a:extLst>
          </p:cNvPr>
          <p:cNvCxnSpPr>
            <a:cxnSpLocks/>
          </p:cNvCxnSpPr>
          <p:nvPr/>
        </p:nvCxnSpPr>
        <p:spPr>
          <a:xfrm flipV="1">
            <a:off x="3031624" y="2621947"/>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3AAF542-3E22-4BFE-9E3F-64C3F857FA0A}"/>
              </a:ext>
            </a:extLst>
          </p:cNvPr>
          <p:cNvCxnSpPr>
            <a:cxnSpLocks/>
          </p:cNvCxnSpPr>
          <p:nvPr/>
        </p:nvCxnSpPr>
        <p:spPr>
          <a:xfrm flipV="1">
            <a:off x="2894586" y="3401267"/>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5C5336FD-D5F5-4FC0-A3A0-23FC9B6C5145}"/>
              </a:ext>
            </a:extLst>
          </p:cNvPr>
          <p:cNvCxnSpPr>
            <a:cxnSpLocks/>
          </p:cNvCxnSpPr>
          <p:nvPr/>
        </p:nvCxnSpPr>
        <p:spPr>
          <a:xfrm flipH="1" flipV="1">
            <a:off x="3154815" y="3387192"/>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95B384D3-67F4-43AC-A00B-EA47D74B1AF1}"/>
              </a:ext>
            </a:extLst>
          </p:cNvPr>
          <p:cNvCxnSpPr>
            <a:cxnSpLocks/>
          </p:cNvCxnSpPr>
          <p:nvPr/>
        </p:nvCxnSpPr>
        <p:spPr>
          <a:xfrm flipH="1" flipV="1">
            <a:off x="3161521" y="3387191"/>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C859C700-FFC0-4715-938C-C135BD8C6D49}"/>
              </a:ext>
            </a:extLst>
          </p:cNvPr>
          <p:cNvCxnSpPr>
            <a:cxnSpLocks/>
          </p:cNvCxnSpPr>
          <p:nvPr/>
        </p:nvCxnSpPr>
        <p:spPr>
          <a:xfrm flipV="1">
            <a:off x="2893298" y="2624854"/>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BF62DF4F-2523-4F36-BBF3-A6A506AE452C}"/>
              </a:ext>
            </a:extLst>
          </p:cNvPr>
          <p:cNvCxnSpPr>
            <a:cxnSpLocks/>
          </p:cNvCxnSpPr>
          <p:nvPr/>
        </p:nvCxnSpPr>
        <p:spPr>
          <a:xfrm>
            <a:off x="3181655" y="2624856"/>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AE73652-E7C8-4E11-A0DB-4AAE1783C319}"/>
              </a:ext>
            </a:extLst>
          </p:cNvPr>
          <p:cNvCxnSpPr>
            <a:cxnSpLocks/>
          </p:cNvCxnSpPr>
          <p:nvPr/>
        </p:nvCxnSpPr>
        <p:spPr>
          <a:xfrm>
            <a:off x="3381748" y="2624473"/>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972626E-A9C6-4EBA-AD0C-6BB2F76EACE0}"/>
              </a:ext>
            </a:extLst>
          </p:cNvPr>
          <p:cNvCxnSpPr>
            <a:cxnSpLocks/>
          </p:cNvCxnSpPr>
          <p:nvPr/>
        </p:nvCxnSpPr>
        <p:spPr>
          <a:xfrm>
            <a:off x="3055251" y="2624855"/>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0F8DBA6-857D-410E-9331-EC1E0902DE7A}"/>
              </a:ext>
            </a:extLst>
          </p:cNvPr>
          <p:cNvCxnSpPr>
            <a:cxnSpLocks/>
          </p:cNvCxnSpPr>
          <p:nvPr/>
        </p:nvCxnSpPr>
        <p:spPr>
          <a:xfrm>
            <a:off x="2700233" y="2655126"/>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C83B9A3-6583-4828-85A7-486831555AD2}"/>
              </a:ext>
            </a:extLst>
          </p:cNvPr>
          <p:cNvCxnSpPr>
            <a:cxnSpLocks/>
          </p:cNvCxnSpPr>
          <p:nvPr/>
        </p:nvCxnSpPr>
        <p:spPr>
          <a:xfrm flipH="1">
            <a:off x="2512272" y="2658683"/>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27052ABF-5176-4D4C-A3CB-B385486E24C7}"/>
              </a:ext>
            </a:extLst>
          </p:cNvPr>
          <p:cNvCxnSpPr>
            <a:cxnSpLocks/>
          </p:cNvCxnSpPr>
          <p:nvPr/>
        </p:nvCxnSpPr>
        <p:spPr>
          <a:xfrm flipV="1">
            <a:off x="3042225" y="2519196"/>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095497-3EAE-4931-8407-A0BC614A7073}"/>
              </a:ext>
            </a:extLst>
          </p:cNvPr>
          <p:cNvCxnSpPr>
            <a:cxnSpLocks/>
          </p:cNvCxnSpPr>
          <p:nvPr/>
        </p:nvCxnSpPr>
        <p:spPr>
          <a:xfrm flipV="1">
            <a:off x="2953906" y="2510114"/>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C21EDA1F-86DF-4E1D-9372-89FC3C0B109C}"/>
              </a:ext>
            </a:extLst>
          </p:cNvPr>
          <p:cNvSpPr/>
          <p:nvPr/>
        </p:nvSpPr>
        <p:spPr>
          <a:xfrm>
            <a:off x="3361883" y="26246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5" name="Oval 154">
            <a:extLst>
              <a:ext uri="{FF2B5EF4-FFF2-40B4-BE49-F238E27FC236}">
                <a16:creationId xmlns:a16="http://schemas.microsoft.com/office/drawing/2014/main" id="{3B12F64E-54BE-47BF-9D66-8EE91B318531}"/>
              </a:ext>
            </a:extLst>
          </p:cNvPr>
          <p:cNvSpPr/>
          <p:nvPr/>
        </p:nvSpPr>
        <p:spPr>
          <a:xfrm>
            <a:off x="3557508" y="2615397"/>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6" name="Oval 155">
            <a:extLst>
              <a:ext uri="{FF2B5EF4-FFF2-40B4-BE49-F238E27FC236}">
                <a16:creationId xmlns:a16="http://schemas.microsoft.com/office/drawing/2014/main" id="{28A01C35-5DE7-4431-A6BF-D8E952E03867}"/>
              </a:ext>
            </a:extLst>
          </p:cNvPr>
          <p:cNvSpPr/>
          <p:nvPr/>
        </p:nvSpPr>
        <p:spPr>
          <a:xfrm>
            <a:off x="3175572" y="261539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CF75B57A-6F27-493F-9E04-7DAA786814DF}"/>
              </a:ext>
            </a:extLst>
          </p:cNvPr>
          <p:cNvSpPr/>
          <p:nvPr/>
        </p:nvSpPr>
        <p:spPr>
          <a:xfrm>
            <a:off x="3070988" y="2503521"/>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5D00ED76-2B49-4DC6-9A46-D0D79FD8DB68}"/>
              </a:ext>
            </a:extLst>
          </p:cNvPr>
          <p:cNvSpPr/>
          <p:nvPr/>
        </p:nvSpPr>
        <p:spPr>
          <a:xfrm>
            <a:off x="2935589" y="2522240"/>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7DDA0D40-9206-483F-A65F-EE3F9C413861}"/>
              </a:ext>
            </a:extLst>
          </p:cNvPr>
          <p:cNvSpPr/>
          <p:nvPr/>
        </p:nvSpPr>
        <p:spPr>
          <a:xfrm>
            <a:off x="2877825" y="264162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093C2ACE-F757-4858-A5CB-0DF389A8F528}"/>
              </a:ext>
            </a:extLst>
          </p:cNvPr>
          <p:cNvSpPr/>
          <p:nvPr/>
        </p:nvSpPr>
        <p:spPr>
          <a:xfrm>
            <a:off x="2679159" y="264821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434FDA03-92F3-4E2C-B3ED-A461AF56D7D8}"/>
              </a:ext>
            </a:extLst>
          </p:cNvPr>
          <p:cNvSpPr/>
          <p:nvPr/>
        </p:nvSpPr>
        <p:spPr>
          <a:xfrm>
            <a:off x="2492178" y="26602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C60B21ED-7BDD-47CC-9028-8E9B664BE5D4}"/>
              </a:ext>
            </a:extLst>
          </p:cNvPr>
          <p:cNvSpPr/>
          <p:nvPr/>
        </p:nvSpPr>
        <p:spPr>
          <a:xfrm>
            <a:off x="3027938" y="26117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7502C51B-908A-4BA0-A7A2-19AC26F4557E}"/>
              </a:ext>
            </a:extLst>
          </p:cNvPr>
          <p:cNvSpPr/>
          <p:nvPr/>
        </p:nvSpPr>
        <p:spPr>
          <a:xfrm>
            <a:off x="3040242" y="29688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EC60A001-FA80-4BB7-A4B2-DB778BA69A8F}"/>
              </a:ext>
            </a:extLst>
          </p:cNvPr>
          <p:cNvSpPr/>
          <p:nvPr/>
        </p:nvSpPr>
        <p:spPr>
          <a:xfrm>
            <a:off x="3120498" y="2983050"/>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15CD92BA-BEBB-4F63-B4F1-B913A12F70C4}"/>
              </a:ext>
            </a:extLst>
          </p:cNvPr>
          <p:cNvSpPr/>
          <p:nvPr/>
        </p:nvSpPr>
        <p:spPr>
          <a:xfrm>
            <a:off x="2912266" y="2986529"/>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1A6F956F-1F1F-4C42-8C82-E11C7DDDE50A}"/>
              </a:ext>
            </a:extLst>
          </p:cNvPr>
          <p:cNvSpPr/>
          <p:nvPr/>
        </p:nvSpPr>
        <p:spPr>
          <a:xfrm>
            <a:off x="3160257" y="317836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47BD8063-70E1-47DE-8724-3AFCC2DF2EA4}"/>
              </a:ext>
            </a:extLst>
          </p:cNvPr>
          <p:cNvSpPr/>
          <p:nvPr/>
        </p:nvSpPr>
        <p:spPr>
          <a:xfrm>
            <a:off x="2886339" y="3187082"/>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C35019F4-DD70-48A2-A4BC-142B77950169}"/>
              </a:ext>
            </a:extLst>
          </p:cNvPr>
          <p:cNvSpPr/>
          <p:nvPr/>
        </p:nvSpPr>
        <p:spPr>
          <a:xfrm>
            <a:off x="3145616" y="3375254"/>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6693D6EB-9ADE-4FAB-AF09-B9279C66B41A}"/>
              </a:ext>
            </a:extLst>
          </p:cNvPr>
          <p:cNvSpPr/>
          <p:nvPr/>
        </p:nvSpPr>
        <p:spPr>
          <a:xfrm>
            <a:off x="3223543" y="34300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A7749548-4E7B-4D85-8376-6B384AAE8A0E}"/>
              </a:ext>
            </a:extLst>
          </p:cNvPr>
          <p:cNvSpPr/>
          <p:nvPr/>
        </p:nvSpPr>
        <p:spPr>
          <a:xfrm>
            <a:off x="3176921" y="34656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D9C69C85-1F1B-4371-ADAC-B1193919BBB5}"/>
              </a:ext>
            </a:extLst>
          </p:cNvPr>
          <p:cNvSpPr/>
          <p:nvPr/>
        </p:nvSpPr>
        <p:spPr>
          <a:xfrm>
            <a:off x="2888773" y="3390098"/>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684C6E5C-C423-4FFE-8032-590EF75C5416}"/>
              </a:ext>
            </a:extLst>
          </p:cNvPr>
          <p:cNvSpPr/>
          <p:nvPr/>
        </p:nvSpPr>
        <p:spPr>
          <a:xfrm>
            <a:off x="2851775" y="345716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75D52416-92D1-47CE-9329-8E26EDFB5A82}"/>
              </a:ext>
            </a:extLst>
          </p:cNvPr>
          <p:cNvSpPr/>
          <p:nvPr/>
        </p:nvSpPr>
        <p:spPr>
          <a:xfrm>
            <a:off x="2893476" y="34645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14" name="Straight Connector 213">
            <a:extLst>
              <a:ext uri="{FF2B5EF4-FFF2-40B4-BE49-F238E27FC236}">
                <a16:creationId xmlns:a16="http://schemas.microsoft.com/office/drawing/2014/main" id="{6CF37118-4CB5-437D-80A1-1FC83F4903A0}"/>
              </a:ext>
            </a:extLst>
          </p:cNvPr>
          <p:cNvCxnSpPr/>
          <p:nvPr/>
        </p:nvCxnSpPr>
        <p:spPr>
          <a:xfrm>
            <a:off x="4787856" y="302175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82608623-6E1E-4DDA-A3D2-95BEFC836B80}"/>
              </a:ext>
            </a:extLst>
          </p:cNvPr>
          <p:cNvCxnSpPr>
            <a:cxnSpLocks/>
          </p:cNvCxnSpPr>
          <p:nvPr/>
        </p:nvCxnSpPr>
        <p:spPr>
          <a:xfrm flipV="1">
            <a:off x="4762005" y="303117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AAE63885-DE54-468C-B491-C27F1218EF42}"/>
              </a:ext>
            </a:extLst>
          </p:cNvPr>
          <p:cNvCxnSpPr>
            <a:cxnSpLocks/>
          </p:cNvCxnSpPr>
          <p:nvPr/>
        </p:nvCxnSpPr>
        <p:spPr>
          <a:xfrm flipV="1">
            <a:off x="4731120" y="342933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E16FDEC0-6460-4BA4-9CEB-7728580C04A8}"/>
              </a:ext>
            </a:extLst>
          </p:cNvPr>
          <p:cNvCxnSpPr>
            <a:cxnSpLocks/>
          </p:cNvCxnSpPr>
          <p:nvPr/>
        </p:nvCxnSpPr>
        <p:spPr>
          <a:xfrm flipV="1">
            <a:off x="4757850" y="322889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DEA350A6-961F-4B23-A868-CE4A85143F0B}"/>
              </a:ext>
            </a:extLst>
          </p:cNvPr>
          <p:cNvCxnSpPr>
            <a:cxnSpLocks/>
          </p:cNvCxnSpPr>
          <p:nvPr/>
        </p:nvCxnSpPr>
        <p:spPr>
          <a:xfrm flipH="1" flipV="1">
            <a:off x="4982176" y="302997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5E2C86A9-BE50-4824-A889-0458C1989C4B}"/>
              </a:ext>
            </a:extLst>
          </p:cNvPr>
          <p:cNvCxnSpPr>
            <a:cxnSpLocks/>
          </p:cNvCxnSpPr>
          <p:nvPr/>
        </p:nvCxnSpPr>
        <p:spPr>
          <a:xfrm flipV="1">
            <a:off x="5011436" y="322017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DE916407-DB4E-4192-BEE6-BFC94297125D}"/>
              </a:ext>
            </a:extLst>
          </p:cNvPr>
          <p:cNvCxnSpPr>
            <a:cxnSpLocks/>
          </p:cNvCxnSpPr>
          <p:nvPr/>
        </p:nvCxnSpPr>
        <p:spPr>
          <a:xfrm flipV="1">
            <a:off x="4888213" y="265001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5C53930B-E1F9-433F-8342-EA781FB1CF04}"/>
              </a:ext>
            </a:extLst>
          </p:cNvPr>
          <p:cNvCxnSpPr>
            <a:cxnSpLocks/>
          </p:cNvCxnSpPr>
          <p:nvPr/>
        </p:nvCxnSpPr>
        <p:spPr>
          <a:xfrm flipV="1">
            <a:off x="4751175" y="342933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9A6223A-FA62-419E-9DEB-DD81B04AD70E}"/>
              </a:ext>
            </a:extLst>
          </p:cNvPr>
          <p:cNvCxnSpPr>
            <a:cxnSpLocks/>
          </p:cNvCxnSpPr>
          <p:nvPr/>
        </p:nvCxnSpPr>
        <p:spPr>
          <a:xfrm flipH="1" flipV="1">
            <a:off x="5011404" y="341525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0297257-BA88-4818-8324-A96DA38E8FC1}"/>
              </a:ext>
            </a:extLst>
          </p:cNvPr>
          <p:cNvCxnSpPr>
            <a:cxnSpLocks/>
          </p:cNvCxnSpPr>
          <p:nvPr/>
        </p:nvCxnSpPr>
        <p:spPr>
          <a:xfrm flipH="1" flipV="1">
            <a:off x="5018110" y="341525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C255269F-B9EF-417A-A630-035640A15E95}"/>
              </a:ext>
            </a:extLst>
          </p:cNvPr>
          <p:cNvCxnSpPr>
            <a:cxnSpLocks/>
          </p:cNvCxnSpPr>
          <p:nvPr/>
        </p:nvCxnSpPr>
        <p:spPr>
          <a:xfrm flipV="1">
            <a:off x="4749887" y="265291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02BD61AA-B46A-462F-B766-63DE74BB29FD}"/>
              </a:ext>
            </a:extLst>
          </p:cNvPr>
          <p:cNvCxnSpPr>
            <a:cxnSpLocks/>
          </p:cNvCxnSpPr>
          <p:nvPr/>
        </p:nvCxnSpPr>
        <p:spPr>
          <a:xfrm>
            <a:off x="5038244" y="2652919"/>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5B2DCF69-89F6-45F0-961E-F25AF2930639}"/>
              </a:ext>
            </a:extLst>
          </p:cNvPr>
          <p:cNvCxnSpPr>
            <a:cxnSpLocks/>
          </p:cNvCxnSpPr>
          <p:nvPr/>
        </p:nvCxnSpPr>
        <p:spPr>
          <a:xfrm flipH="1">
            <a:off x="5040363" y="2680292"/>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FBF9190-0E53-4706-9E76-673A126ACAC7}"/>
              </a:ext>
            </a:extLst>
          </p:cNvPr>
          <p:cNvCxnSpPr>
            <a:cxnSpLocks/>
          </p:cNvCxnSpPr>
          <p:nvPr/>
        </p:nvCxnSpPr>
        <p:spPr>
          <a:xfrm>
            <a:off x="4911840" y="265291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A69D30B4-6C85-421E-8278-29B7AD05406D}"/>
              </a:ext>
            </a:extLst>
          </p:cNvPr>
          <p:cNvCxnSpPr>
            <a:cxnSpLocks/>
          </p:cNvCxnSpPr>
          <p:nvPr/>
        </p:nvCxnSpPr>
        <p:spPr>
          <a:xfrm flipV="1">
            <a:off x="4614720" y="2683191"/>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3EBDD641-5FEF-4BF7-957D-F4DDBAC4A430}"/>
              </a:ext>
            </a:extLst>
          </p:cNvPr>
          <p:cNvCxnSpPr>
            <a:cxnSpLocks/>
          </p:cNvCxnSpPr>
          <p:nvPr/>
        </p:nvCxnSpPr>
        <p:spPr>
          <a:xfrm flipH="1" flipV="1">
            <a:off x="4624580" y="2701859"/>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7135BC3B-0D50-4DCF-93CF-3AFA77F772F5}"/>
              </a:ext>
            </a:extLst>
          </p:cNvPr>
          <p:cNvCxnSpPr>
            <a:cxnSpLocks/>
          </p:cNvCxnSpPr>
          <p:nvPr/>
        </p:nvCxnSpPr>
        <p:spPr>
          <a:xfrm flipV="1">
            <a:off x="4898814" y="254726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ED11EB20-27AB-4040-9819-97DA4DEE5291}"/>
              </a:ext>
            </a:extLst>
          </p:cNvPr>
          <p:cNvCxnSpPr>
            <a:cxnSpLocks/>
          </p:cNvCxnSpPr>
          <p:nvPr/>
        </p:nvCxnSpPr>
        <p:spPr>
          <a:xfrm flipV="1">
            <a:off x="4810495" y="253817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32" name="Oval 231">
            <a:extLst>
              <a:ext uri="{FF2B5EF4-FFF2-40B4-BE49-F238E27FC236}">
                <a16:creationId xmlns:a16="http://schemas.microsoft.com/office/drawing/2014/main" id="{DFFCA856-F7B6-4323-92DC-87C6D3CD68CE}"/>
              </a:ext>
            </a:extLst>
          </p:cNvPr>
          <p:cNvSpPr/>
          <p:nvPr/>
        </p:nvSpPr>
        <p:spPr>
          <a:xfrm>
            <a:off x="5183169" y="267390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A2094A93-6000-4175-8CF5-67293A0842E8}"/>
              </a:ext>
            </a:extLst>
          </p:cNvPr>
          <p:cNvSpPr/>
          <p:nvPr/>
        </p:nvSpPr>
        <p:spPr>
          <a:xfrm>
            <a:off x="5021608" y="269486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DD27FDC7-7F23-4F7E-8549-2D93849841B7}"/>
              </a:ext>
            </a:extLst>
          </p:cNvPr>
          <p:cNvSpPr/>
          <p:nvPr/>
        </p:nvSpPr>
        <p:spPr>
          <a:xfrm>
            <a:off x="5032161" y="26434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EF48EAFA-A7DF-4F8F-A0FC-5CDBFCD062ED}"/>
              </a:ext>
            </a:extLst>
          </p:cNvPr>
          <p:cNvSpPr/>
          <p:nvPr/>
        </p:nvSpPr>
        <p:spPr>
          <a:xfrm>
            <a:off x="4927577" y="253158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001463B5-76E7-47FA-BB2B-36781E21D619}"/>
              </a:ext>
            </a:extLst>
          </p:cNvPr>
          <p:cNvSpPr/>
          <p:nvPr/>
        </p:nvSpPr>
        <p:spPr>
          <a:xfrm>
            <a:off x="4792178" y="255030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C81355C3-553A-416B-9E8F-80EF7B57802F}"/>
              </a:ext>
            </a:extLst>
          </p:cNvPr>
          <p:cNvSpPr/>
          <p:nvPr/>
        </p:nvSpPr>
        <p:spPr>
          <a:xfrm>
            <a:off x="4734414" y="26696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38DA044A-89A2-45A0-B069-C0C5E0A32060}"/>
              </a:ext>
            </a:extLst>
          </p:cNvPr>
          <p:cNvSpPr/>
          <p:nvPr/>
        </p:nvSpPr>
        <p:spPr>
          <a:xfrm>
            <a:off x="4612446" y="269947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A681A9E-3A46-4451-9430-CE21C9BE7E24}"/>
              </a:ext>
            </a:extLst>
          </p:cNvPr>
          <p:cNvSpPr/>
          <p:nvPr/>
        </p:nvSpPr>
        <p:spPr>
          <a:xfrm>
            <a:off x="4745577" y="270928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8EF75654-8B03-42FB-A2BE-7F0C598ED78B}"/>
              </a:ext>
            </a:extLst>
          </p:cNvPr>
          <p:cNvSpPr/>
          <p:nvPr/>
        </p:nvSpPr>
        <p:spPr>
          <a:xfrm>
            <a:off x="4884527" y="26397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1" name="Oval 240">
            <a:extLst>
              <a:ext uri="{FF2B5EF4-FFF2-40B4-BE49-F238E27FC236}">
                <a16:creationId xmlns:a16="http://schemas.microsoft.com/office/drawing/2014/main" id="{25CF7E0E-9EC9-4325-90D4-8181F9869CAE}"/>
              </a:ext>
            </a:extLst>
          </p:cNvPr>
          <p:cNvSpPr/>
          <p:nvPr/>
        </p:nvSpPr>
        <p:spPr>
          <a:xfrm>
            <a:off x="4896831" y="299691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2" name="Oval 241">
            <a:extLst>
              <a:ext uri="{FF2B5EF4-FFF2-40B4-BE49-F238E27FC236}">
                <a16:creationId xmlns:a16="http://schemas.microsoft.com/office/drawing/2014/main" id="{E8F4810C-4AFA-495D-B7D7-1235F2EDBDF7}"/>
              </a:ext>
            </a:extLst>
          </p:cNvPr>
          <p:cNvSpPr/>
          <p:nvPr/>
        </p:nvSpPr>
        <p:spPr>
          <a:xfrm>
            <a:off x="4977087" y="301111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3" name="Oval 242">
            <a:extLst>
              <a:ext uri="{FF2B5EF4-FFF2-40B4-BE49-F238E27FC236}">
                <a16:creationId xmlns:a16="http://schemas.microsoft.com/office/drawing/2014/main" id="{A26188C9-E36C-4B4A-8ABB-84E01F14D29F}"/>
              </a:ext>
            </a:extLst>
          </p:cNvPr>
          <p:cNvSpPr/>
          <p:nvPr/>
        </p:nvSpPr>
        <p:spPr>
          <a:xfrm>
            <a:off x="4768855" y="301459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4" name="Oval 243">
            <a:extLst>
              <a:ext uri="{FF2B5EF4-FFF2-40B4-BE49-F238E27FC236}">
                <a16:creationId xmlns:a16="http://schemas.microsoft.com/office/drawing/2014/main" id="{20919319-D37E-46AC-9C63-77E0835AFBDB}"/>
              </a:ext>
            </a:extLst>
          </p:cNvPr>
          <p:cNvSpPr/>
          <p:nvPr/>
        </p:nvSpPr>
        <p:spPr>
          <a:xfrm>
            <a:off x="5016846" y="320642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5" name="Oval 244">
            <a:extLst>
              <a:ext uri="{FF2B5EF4-FFF2-40B4-BE49-F238E27FC236}">
                <a16:creationId xmlns:a16="http://schemas.microsoft.com/office/drawing/2014/main" id="{2850C58F-3882-470A-B68F-1494CDFA3C0F}"/>
              </a:ext>
            </a:extLst>
          </p:cNvPr>
          <p:cNvSpPr/>
          <p:nvPr/>
        </p:nvSpPr>
        <p:spPr>
          <a:xfrm>
            <a:off x="4742928" y="321514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6" name="Oval 245">
            <a:extLst>
              <a:ext uri="{FF2B5EF4-FFF2-40B4-BE49-F238E27FC236}">
                <a16:creationId xmlns:a16="http://schemas.microsoft.com/office/drawing/2014/main" id="{55B35166-D3FC-4CAC-B5B9-F852540DDD4A}"/>
              </a:ext>
            </a:extLst>
          </p:cNvPr>
          <p:cNvSpPr/>
          <p:nvPr/>
        </p:nvSpPr>
        <p:spPr>
          <a:xfrm>
            <a:off x="5002205" y="340331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7" name="Oval 246">
            <a:extLst>
              <a:ext uri="{FF2B5EF4-FFF2-40B4-BE49-F238E27FC236}">
                <a16:creationId xmlns:a16="http://schemas.microsoft.com/office/drawing/2014/main" id="{79024BA5-C80F-43AD-A98D-516F2F4170C0}"/>
              </a:ext>
            </a:extLst>
          </p:cNvPr>
          <p:cNvSpPr/>
          <p:nvPr/>
        </p:nvSpPr>
        <p:spPr>
          <a:xfrm>
            <a:off x="5080132" y="34580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8" name="Oval 247">
            <a:extLst>
              <a:ext uri="{FF2B5EF4-FFF2-40B4-BE49-F238E27FC236}">
                <a16:creationId xmlns:a16="http://schemas.microsoft.com/office/drawing/2014/main" id="{6C3635AB-F7CC-4CC1-8E1B-F8573D6C75F5}"/>
              </a:ext>
            </a:extLst>
          </p:cNvPr>
          <p:cNvSpPr/>
          <p:nvPr/>
        </p:nvSpPr>
        <p:spPr>
          <a:xfrm>
            <a:off x="5033510" y="349375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9" name="Oval 248">
            <a:extLst>
              <a:ext uri="{FF2B5EF4-FFF2-40B4-BE49-F238E27FC236}">
                <a16:creationId xmlns:a16="http://schemas.microsoft.com/office/drawing/2014/main" id="{D8019096-FCED-47D0-BF23-E6926CD711D7}"/>
              </a:ext>
            </a:extLst>
          </p:cNvPr>
          <p:cNvSpPr/>
          <p:nvPr/>
        </p:nvSpPr>
        <p:spPr>
          <a:xfrm>
            <a:off x="4745362" y="341816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0" name="Oval 249">
            <a:extLst>
              <a:ext uri="{FF2B5EF4-FFF2-40B4-BE49-F238E27FC236}">
                <a16:creationId xmlns:a16="http://schemas.microsoft.com/office/drawing/2014/main" id="{5EBB407E-46CB-4A03-B7D6-29785BB5440A}"/>
              </a:ext>
            </a:extLst>
          </p:cNvPr>
          <p:cNvSpPr/>
          <p:nvPr/>
        </p:nvSpPr>
        <p:spPr>
          <a:xfrm>
            <a:off x="4708364" y="34852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1" name="Oval 250">
            <a:extLst>
              <a:ext uri="{FF2B5EF4-FFF2-40B4-BE49-F238E27FC236}">
                <a16:creationId xmlns:a16="http://schemas.microsoft.com/office/drawing/2014/main" id="{0349284B-6B0A-4D6B-AEDA-DDDD10EE77D3}"/>
              </a:ext>
            </a:extLst>
          </p:cNvPr>
          <p:cNvSpPr/>
          <p:nvPr/>
        </p:nvSpPr>
        <p:spPr>
          <a:xfrm>
            <a:off x="4750065" y="349258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54" name="Straight Connector 253">
            <a:extLst>
              <a:ext uri="{FF2B5EF4-FFF2-40B4-BE49-F238E27FC236}">
                <a16:creationId xmlns:a16="http://schemas.microsoft.com/office/drawing/2014/main" id="{401CE8D4-0FA9-46D8-9722-20EB9A7CA4DB}"/>
              </a:ext>
            </a:extLst>
          </p:cNvPr>
          <p:cNvCxnSpPr/>
          <p:nvPr/>
        </p:nvCxnSpPr>
        <p:spPr>
          <a:xfrm>
            <a:off x="6650745" y="300346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4DD7C76C-903A-4125-A608-F36AE3B5BFA0}"/>
              </a:ext>
            </a:extLst>
          </p:cNvPr>
          <p:cNvCxnSpPr>
            <a:cxnSpLocks/>
          </p:cNvCxnSpPr>
          <p:nvPr/>
        </p:nvCxnSpPr>
        <p:spPr>
          <a:xfrm flipV="1">
            <a:off x="6624894" y="301289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AA682F2E-1DAA-407F-B655-0F0BF39AD0A6}"/>
              </a:ext>
            </a:extLst>
          </p:cNvPr>
          <p:cNvCxnSpPr>
            <a:cxnSpLocks/>
          </p:cNvCxnSpPr>
          <p:nvPr/>
        </p:nvCxnSpPr>
        <p:spPr>
          <a:xfrm flipV="1">
            <a:off x="6594009" y="341104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A360F18C-A0CF-462C-8EF7-65C9371A0F3B}"/>
              </a:ext>
            </a:extLst>
          </p:cNvPr>
          <p:cNvCxnSpPr>
            <a:cxnSpLocks/>
          </p:cNvCxnSpPr>
          <p:nvPr/>
        </p:nvCxnSpPr>
        <p:spPr>
          <a:xfrm flipV="1">
            <a:off x="6620739" y="321061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651A7068-4A22-484B-9B2C-80646A503742}"/>
              </a:ext>
            </a:extLst>
          </p:cNvPr>
          <p:cNvCxnSpPr>
            <a:cxnSpLocks/>
          </p:cNvCxnSpPr>
          <p:nvPr/>
        </p:nvCxnSpPr>
        <p:spPr>
          <a:xfrm flipH="1" flipV="1">
            <a:off x="6845065" y="301169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6F9203E2-F7F5-4A88-BBCD-8B278097A812}"/>
              </a:ext>
            </a:extLst>
          </p:cNvPr>
          <p:cNvCxnSpPr>
            <a:cxnSpLocks/>
          </p:cNvCxnSpPr>
          <p:nvPr/>
        </p:nvCxnSpPr>
        <p:spPr>
          <a:xfrm flipV="1">
            <a:off x="6874325" y="320189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25475120-5BFC-4309-A573-01460A97E1DB}"/>
              </a:ext>
            </a:extLst>
          </p:cNvPr>
          <p:cNvCxnSpPr>
            <a:cxnSpLocks/>
          </p:cNvCxnSpPr>
          <p:nvPr/>
        </p:nvCxnSpPr>
        <p:spPr>
          <a:xfrm flipV="1">
            <a:off x="6751102" y="263172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CC3B027D-E9F0-4C17-8195-D9F9554C5491}"/>
              </a:ext>
            </a:extLst>
          </p:cNvPr>
          <p:cNvCxnSpPr>
            <a:cxnSpLocks/>
          </p:cNvCxnSpPr>
          <p:nvPr/>
        </p:nvCxnSpPr>
        <p:spPr>
          <a:xfrm flipV="1">
            <a:off x="6614064" y="341104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3A7E27AE-F5CD-43E7-8875-038A8C4C96D1}"/>
              </a:ext>
            </a:extLst>
          </p:cNvPr>
          <p:cNvCxnSpPr>
            <a:cxnSpLocks/>
          </p:cNvCxnSpPr>
          <p:nvPr/>
        </p:nvCxnSpPr>
        <p:spPr>
          <a:xfrm flipH="1" flipV="1">
            <a:off x="6874293" y="339697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D9797F95-3FDC-4FCD-8EA7-B751FA46C14D}"/>
              </a:ext>
            </a:extLst>
          </p:cNvPr>
          <p:cNvCxnSpPr>
            <a:cxnSpLocks/>
          </p:cNvCxnSpPr>
          <p:nvPr/>
        </p:nvCxnSpPr>
        <p:spPr>
          <a:xfrm flipH="1" flipV="1">
            <a:off x="6880999" y="339697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1D438C7C-A75D-41E3-957E-96834F251C64}"/>
              </a:ext>
            </a:extLst>
          </p:cNvPr>
          <p:cNvCxnSpPr>
            <a:cxnSpLocks/>
          </p:cNvCxnSpPr>
          <p:nvPr/>
        </p:nvCxnSpPr>
        <p:spPr>
          <a:xfrm flipV="1">
            <a:off x="6612776" y="263463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24F6C36B-E57E-4AA2-B3A2-216F67EE239B}"/>
              </a:ext>
            </a:extLst>
          </p:cNvPr>
          <p:cNvCxnSpPr>
            <a:cxnSpLocks/>
          </p:cNvCxnSpPr>
          <p:nvPr/>
        </p:nvCxnSpPr>
        <p:spPr>
          <a:xfrm>
            <a:off x="6774729" y="263463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05214149-E845-4A33-A935-24CF49377EFE}"/>
              </a:ext>
            </a:extLst>
          </p:cNvPr>
          <p:cNvCxnSpPr>
            <a:cxnSpLocks/>
          </p:cNvCxnSpPr>
          <p:nvPr/>
        </p:nvCxnSpPr>
        <p:spPr>
          <a:xfrm>
            <a:off x="6440324" y="2659238"/>
            <a:ext cx="157077" cy="5669"/>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A0E0A17B-80A5-4CED-90E6-08E37AE7FBEE}"/>
              </a:ext>
            </a:extLst>
          </p:cNvPr>
          <p:cNvCxnSpPr>
            <a:cxnSpLocks/>
          </p:cNvCxnSpPr>
          <p:nvPr/>
        </p:nvCxnSpPr>
        <p:spPr>
          <a:xfrm flipH="1" flipV="1">
            <a:off x="6305810" y="2659238"/>
            <a:ext cx="112797" cy="4393"/>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CC0827BA-6A82-4F7F-820D-55D72E778D23}"/>
              </a:ext>
            </a:extLst>
          </p:cNvPr>
          <p:cNvCxnSpPr>
            <a:cxnSpLocks/>
          </p:cNvCxnSpPr>
          <p:nvPr/>
        </p:nvCxnSpPr>
        <p:spPr>
          <a:xfrm flipV="1">
            <a:off x="6761703" y="252897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C5B4478D-7F14-48E7-B9AC-056B4814CAF1}"/>
              </a:ext>
            </a:extLst>
          </p:cNvPr>
          <p:cNvCxnSpPr>
            <a:cxnSpLocks/>
          </p:cNvCxnSpPr>
          <p:nvPr/>
        </p:nvCxnSpPr>
        <p:spPr>
          <a:xfrm flipV="1">
            <a:off x="6673384" y="251989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70" name="Oval 269">
            <a:extLst>
              <a:ext uri="{FF2B5EF4-FFF2-40B4-BE49-F238E27FC236}">
                <a16:creationId xmlns:a16="http://schemas.microsoft.com/office/drawing/2014/main" id="{B65FA952-2249-4883-9167-DA2F472B2723}"/>
              </a:ext>
            </a:extLst>
          </p:cNvPr>
          <p:cNvSpPr/>
          <p:nvPr/>
        </p:nvSpPr>
        <p:spPr>
          <a:xfrm>
            <a:off x="6790466" y="251330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491028F5-387C-404D-8876-F179F9618FC2}"/>
              </a:ext>
            </a:extLst>
          </p:cNvPr>
          <p:cNvSpPr/>
          <p:nvPr/>
        </p:nvSpPr>
        <p:spPr>
          <a:xfrm>
            <a:off x="6655067" y="253201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CAB812D1-2B78-40D8-B304-C6A306B27333}"/>
              </a:ext>
            </a:extLst>
          </p:cNvPr>
          <p:cNvSpPr/>
          <p:nvPr/>
        </p:nvSpPr>
        <p:spPr>
          <a:xfrm>
            <a:off x="6597303" y="26514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F67B8A06-BBCB-44B9-A227-BAB88F3C05C9}"/>
              </a:ext>
            </a:extLst>
          </p:cNvPr>
          <p:cNvSpPr/>
          <p:nvPr/>
        </p:nvSpPr>
        <p:spPr>
          <a:xfrm>
            <a:off x="6421538" y="265609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FF7E522F-8F88-4200-95D2-D4871FE1040A}"/>
              </a:ext>
            </a:extLst>
          </p:cNvPr>
          <p:cNvSpPr/>
          <p:nvPr/>
        </p:nvSpPr>
        <p:spPr>
          <a:xfrm>
            <a:off x="6747416" y="26214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7C0875C9-94E2-4BF9-8DC3-9FC8013B3E82}"/>
              </a:ext>
            </a:extLst>
          </p:cNvPr>
          <p:cNvSpPr/>
          <p:nvPr/>
        </p:nvSpPr>
        <p:spPr>
          <a:xfrm>
            <a:off x="6759720" y="297862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EEE1349A-C442-41F2-A8B5-9B966398CDAE}"/>
              </a:ext>
            </a:extLst>
          </p:cNvPr>
          <p:cNvSpPr/>
          <p:nvPr/>
        </p:nvSpPr>
        <p:spPr>
          <a:xfrm>
            <a:off x="6839976" y="299282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E5836B11-5F32-401D-B497-CE48345729C2}"/>
              </a:ext>
            </a:extLst>
          </p:cNvPr>
          <p:cNvSpPr/>
          <p:nvPr/>
        </p:nvSpPr>
        <p:spPr>
          <a:xfrm>
            <a:off x="6631744" y="29963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C97E7608-A6AF-4126-A69F-2652B5F6FAEB}"/>
              </a:ext>
            </a:extLst>
          </p:cNvPr>
          <p:cNvSpPr/>
          <p:nvPr/>
        </p:nvSpPr>
        <p:spPr>
          <a:xfrm>
            <a:off x="6879735" y="3188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0" name="Oval 279">
            <a:extLst>
              <a:ext uri="{FF2B5EF4-FFF2-40B4-BE49-F238E27FC236}">
                <a16:creationId xmlns:a16="http://schemas.microsoft.com/office/drawing/2014/main" id="{6679D421-01CC-4B63-BBBC-FA2399C6E6B6}"/>
              </a:ext>
            </a:extLst>
          </p:cNvPr>
          <p:cNvSpPr/>
          <p:nvPr/>
        </p:nvSpPr>
        <p:spPr>
          <a:xfrm>
            <a:off x="6605817" y="319686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1" name="Oval 280">
            <a:extLst>
              <a:ext uri="{FF2B5EF4-FFF2-40B4-BE49-F238E27FC236}">
                <a16:creationId xmlns:a16="http://schemas.microsoft.com/office/drawing/2014/main" id="{603CB63B-9805-4A06-A86C-C5A2DA7C6E25}"/>
              </a:ext>
            </a:extLst>
          </p:cNvPr>
          <p:cNvSpPr/>
          <p:nvPr/>
        </p:nvSpPr>
        <p:spPr>
          <a:xfrm>
            <a:off x="6865094" y="338503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2" name="Oval 281">
            <a:extLst>
              <a:ext uri="{FF2B5EF4-FFF2-40B4-BE49-F238E27FC236}">
                <a16:creationId xmlns:a16="http://schemas.microsoft.com/office/drawing/2014/main" id="{7A1E9899-FB73-48B9-BA33-C27058D7AA30}"/>
              </a:ext>
            </a:extLst>
          </p:cNvPr>
          <p:cNvSpPr/>
          <p:nvPr/>
        </p:nvSpPr>
        <p:spPr>
          <a:xfrm>
            <a:off x="6943021" y="34397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3" name="Oval 282">
            <a:extLst>
              <a:ext uri="{FF2B5EF4-FFF2-40B4-BE49-F238E27FC236}">
                <a16:creationId xmlns:a16="http://schemas.microsoft.com/office/drawing/2014/main" id="{2C8AB101-B962-465B-99A3-407A647E575C}"/>
              </a:ext>
            </a:extLst>
          </p:cNvPr>
          <p:cNvSpPr/>
          <p:nvPr/>
        </p:nvSpPr>
        <p:spPr>
          <a:xfrm>
            <a:off x="6896399" y="347547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4" name="Oval 283">
            <a:extLst>
              <a:ext uri="{FF2B5EF4-FFF2-40B4-BE49-F238E27FC236}">
                <a16:creationId xmlns:a16="http://schemas.microsoft.com/office/drawing/2014/main" id="{C35D1637-88BF-4F21-ACEF-ACA9F26FA7D2}"/>
              </a:ext>
            </a:extLst>
          </p:cNvPr>
          <p:cNvSpPr/>
          <p:nvPr/>
        </p:nvSpPr>
        <p:spPr>
          <a:xfrm>
            <a:off x="6608251" y="339987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5" name="Oval 284">
            <a:extLst>
              <a:ext uri="{FF2B5EF4-FFF2-40B4-BE49-F238E27FC236}">
                <a16:creationId xmlns:a16="http://schemas.microsoft.com/office/drawing/2014/main" id="{AD501565-4081-4E84-8AC7-D06B7F22C0A3}"/>
              </a:ext>
            </a:extLst>
          </p:cNvPr>
          <p:cNvSpPr/>
          <p:nvPr/>
        </p:nvSpPr>
        <p:spPr>
          <a:xfrm>
            <a:off x="6571253" y="346693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6" name="Oval 285">
            <a:extLst>
              <a:ext uri="{FF2B5EF4-FFF2-40B4-BE49-F238E27FC236}">
                <a16:creationId xmlns:a16="http://schemas.microsoft.com/office/drawing/2014/main" id="{140DBC4A-FAA1-4C93-A620-9058B510EBD9}"/>
              </a:ext>
            </a:extLst>
          </p:cNvPr>
          <p:cNvSpPr/>
          <p:nvPr/>
        </p:nvSpPr>
        <p:spPr>
          <a:xfrm>
            <a:off x="6612954" y="347430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88" name="Straight Connector 287">
            <a:extLst>
              <a:ext uri="{FF2B5EF4-FFF2-40B4-BE49-F238E27FC236}">
                <a16:creationId xmlns:a16="http://schemas.microsoft.com/office/drawing/2014/main" id="{D9579977-DEF2-43B8-858E-B89F4A91FB64}"/>
              </a:ext>
            </a:extLst>
          </p:cNvPr>
          <p:cNvCxnSpPr>
            <a:cxnSpLocks/>
          </p:cNvCxnSpPr>
          <p:nvPr/>
        </p:nvCxnSpPr>
        <p:spPr>
          <a:xfrm>
            <a:off x="6905829" y="2642777"/>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5B589209-7708-43A8-B492-F840BD6C7803}"/>
              </a:ext>
            </a:extLst>
          </p:cNvPr>
          <p:cNvCxnSpPr>
            <a:cxnSpLocks/>
          </p:cNvCxnSpPr>
          <p:nvPr/>
        </p:nvCxnSpPr>
        <p:spPr>
          <a:xfrm>
            <a:off x="6925260" y="2810655"/>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90" name="Oval 289">
            <a:extLst>
              <a:ext uri="{FF2B5EF4-FFF2-40B4-BE49-F238E27FC236}">
                <a16:creationId xmlns:a16="http://schemas.microsoft.com/office/drawing/2014/main" id="{2931B021-D344-4A43-A473-DA8BAFCC6DDB}"/>
              </a:ext>
            </a:extLst>
          </p:cNvPr>
          <p:cNvSpPr/>
          <p:nvPr/>
        </p:nvSpPr>
        <p:spPr>
          <a:xfrm>
            <a:off x="6918912" y="27994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1" name="Oval 290">
            <a:extLst>
              <a:ext uri="{FF2B5EF4-FFF2-40B4-BE49-F238E27FC236}">
                <a16:creationId xmlns:a16="http://schemas.microsoft.com/office/drawing/2014/main" id="{E1974BEA-AE24-4A8D-88E5-69ADA4059BF2}"/>
              </a:ext>
            </a:extLst>
          </p:cNvPr>
          <p:cNvSpPr/>
          <p:nvPr/>
        </p:nvSpPr>
        <p:spPr>
          <a:xfrm>
            <a:off x="6934530" y="297335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2" name="Oval 291">
            <a:extLst>
              <a:ext uri="{FF2B5EF4-FFF2-40B4-BE49-F238E27FC236}">
                <a16:creationId xmlns:a16="http://schemas.microsoft.com/office/drawing/2014/main" id="{A350E958-1A27-488C-9FD6-17840CEB1736}"/>
              </a:ext>
            </a:extLst>
          </p:cNvPr>
          <p:cNvSpPr/>
          <p:nvPr/>
        </p:nvSpPr>
        <p:spPr>
          <a:xfrm>
            <a:off x="6899746" y="263331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8531942" y="299534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8506091" y="300476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8475206" y="340292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8501936" y="320248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8726262" y="300356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8755522" y="319376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8632299" y="262360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8495261" y="340292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8755490" y="338884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8762196" y="338884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8493973" y="262650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8655926" y="262651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8642900" y="252085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8554581" y="251176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8671663" y="250517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8536264" y="252389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8478500" y="264328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8628613" y="261336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8640917" y="297050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8721173" y="298470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8512941" y="298818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8760932" y="31800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8487014" y="318873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8746291" y="337690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8824218" y="343166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8777596" y="346734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8489448" y="339175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8452450" y="345881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8494151" y="346617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8787026" y="262661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8943441" y="262360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8930254" y="262001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8780943" y="262519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8464414" y="266730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8435022" y="280363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8485604" y="265380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8458836" y="278646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8425813" y="295039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33" name="Straight Connector 332">
            <a:extLst>
              <a:ext uri="{FF2B5EF4-FFF2-40B4-BE49-F238E27FC236}">
                <a16:creationId xmlns:a16="http://schemas.microsoft.com/office/drawing/2014/main" id="{250402E4-DD5D-4A74-8731-034DFFF57B17}"/>
              </a:ext>
            </a:extLst>
          </p:cNvPr>
          <p:cNvCxnSpPr/>
          <p:nvPr/>
        </p:nvCxnSpPr>
        <p:spPr>
          <a:xfrm>
            <a:off x="10497452" y="299525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09822C9D-8AFB-46AF-BBFD-FC60B19608D2}"/>
              </a:ext>
            </a:extLst>
          </p:cNvPr>
          <p:cNvCxnSpPr>
            <a:cxnSpLocks/>
          </p:cNvCxnSpPr>
          <p:nvPr/>
        </p:nvCxnSpPr>
        <p:spPr>
          <a:xfrm flipV="1">
            <a:off x="10471601" y="300467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08BDEA58-E801-4782-AEB6-ACF9C1A571BA}"/>
              </a:ext>
            </a:extLst>
          </p:cNvPr>
          <p:cNvCxnSpPr>
            <a:cxnSpLocks/>
          </p:cNvCxnSpPr>
          <p:nvPr/>
        </p:nvCxnSpPr>
        <p:spPr>
          <a:xfrm flipV="1">
            <a:off x="10440716" y="340282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BFF75CBF-6AA1-481A-85FD-43CD07AEB225}"/>
              </a:ext>
            </a:extLst>
          </p:cNvPr>
          <p:cNvCxnSpPr>
            <a:cxnSpLocks/>
          </p:cNvCxnSpPr>
          <p:nvPr/>
        </p:nvCxnSpPr>
        <p:spPr>
          <a:xfrm flipV="1">
            <a:off x="10467446" y="320239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37C934FC-5088-4392-B5D3-CDB5875FC447}"/>
              </a:ext>
            </a:extLst>
          </p:cNvPr>
          <p:cNvCxnSpPr>
            <a:cxnSpLocks/>
          </p:cNvCxnSpPr>
          <p:nvPr/>
        </p:nvCxnSpPr>
        <p:spPr>
          <a:xfrm flipH="1" flipV="1">
            <a:off x="10691772" y="300347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79175E2-5DF8-4755-ABCF-AD28EBED40F1}"/>
              </a:ext>
            </a:extLst>
          </p:cNvPr>
          <p:cNvCxnSpPr>
            <a:cxnSpLocks/>
          </p:cNvCxnSpPr>
          <p:nvPr/>
        </p:nvCxnSpPr>
        <p:spPr>
          <a:xfrm flipV="1">
            <a:off x="10721032" y="319367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E24DD9B3-486A-4A7F-BB1A-7841BCC85C57}"/>
              </a:ext>
            </a:extLst>
          </p:cNvPr>
          <p:cNvCxnSpPr>
            <a:cxnSpLocks/>
          </p:cNvCxnSpPr>
          <p:nvPr/>
        </p:nvCxnSpPr>
        <p:spPr>
          <a:xfrm flipV="1">
            <a:off x="10597809" y="262350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C6DFBDF7-54FB-4F8B-8FF9-21EFB61A321D}"/>
              </a:ext>
            </a:extLst>
          </p:cNvPr>
          <p:cNvCxnSpPr>
            <a:cxnSpLocks/>
          </p:cNvCxnSpPr>
          <p:nvPr/>
        </p:nvCxnSpPr>
        <p:spPr>
          <a:xfrm flipV="1">
            <a:off x="10460771" y="340282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02CC6534-B254-4C0E-A6E3-6412798A3C0E}"/>
              </a:ext>
            </a:extLst>
          </p:cNvPr>
          <p:cNvCxnSpPr>
            <a:cxnSpLocks/>
          </p:cNvCxnSpPr>
          <p:nvPr/>
        </p:nvCxnSpPr>
        <p:spPr>
          <a:xfrm flipH="1" flipV="1">
            <a:off x="10721000" y="338875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8C242F1E-66FC-48D9-8E88-F49DA298B2DE}"/>
              </a:ext>
            </a:extLst>
          </p:cNvPr>
          <p:cNvCxnSpPr>
            <a:cxnSpLocks/>
          </p:cNvCxnSpPr>
          <p:nvPr/>
        </p:nvCxnSpPr>
        <p:spPr>
          <a:xfrm flipH="1" flipV="1">
            <a:off x="10727706" y="338875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A08F9E2E-E705-4EFC-B8B0-FC4416E1E050}"/>
              </a:ext>
            </a:extLst>
          </p:cNvPr>
          <p:cNvCxnSpPr>
            <a:cxnSpLocks/>
          </p:cNvCxnSpPr>
          <p:nvPr/>
        </p:nvCxnSpPr>
        <p:spPr>
          <a:xfrm flipV="1">
            <a:off x="10459483" y="262641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EEA52B20-12AF-47E1-8467-C03AA126E2EA}"/>
              </a:ext>
            </a:extLst>
          </p:cNvPr>
          <p:cNvCxnSpPr>
            <a:cxnSpLocks/>
          </p:cNvCxnSpPr>
          <p:nvPr/>
        </p:nvCxnSpPr>
        <p:spPr>
          <a:xfrm>
            <a:off x="10621436" y="262641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4C345C24-1389-41A2-90F5-D3430EBE5746}"/>
              </a:ext>
            </a:extLst>
          </p:cNvPr>
          <p:cNvCxnSpPr>
            <a:cxnSpLocks/>
          </p:cNvCxnSpPr>
          <p:nvPr/>
        </p:nvCxnSpPr>
        <p:spPr>
          <a:xfrm flipV="1">
            <a:off x="10608410" y="252075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8ABC95EA-8ADB-48D4-A853-ADDBA1307D75}"/>
              </a:ext>
            </a:extLst>
          </p:cNvPr>
          <p:cNvCxnSpPr>
            <a:cxnSpLocks/>
          </p:cNvCxnSpPr>
          <p:nvPr/>
        </p:nvCxnSpPr>
        <p:spPr>
          <a:xfrm flipV="1">
            <a:off x="10520091" y="251167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7" name="Oval 346">
            <a:extLst>
              <a:ext uri="{FF2B5EF4-FFF2-40B4-BE49-F238E27FC236}">
                <a16:creationId xmlns:a16="http://schemas.microsoft.com/office/drawing/2014/main" id="{C80ECCB9-D98B-4277-B0F0-958898EDF76C}"/>
              </a:ext>
            </a:extLst>
          </p:cNvPr>
          <p:cNvSpPr/>
          <p:nvPr/>
        </p:nvSpPr>
        <p:spPr>
          <a:xfrm>
            <a:off x="10637173" y="250508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96E25726-9880-4212-A9ED-E94BAEA01F04}"/>
              </a:ext>
            </a:extLst>
          </p:cNvPr>
          <p:cNvSpPr/>
          <p:nvPr/>
        </p:nvSpPr>
        <p:spPr>
          <a:xfrm>
            <a:off x="10501774" y="252380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FA06BE0A-7566-4798-8411-D6873321FA96}"/>
              </a:ext>
            </a:extLst>
          </p:cNvPr>
          <p:cNvSpPr/>
          <p:nvPr/>
        </p:nvSpPr>
        <p:spPr>
          <a:xfrm>
            <a:off x="10444010" y="264318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C812C607-9400-4B1D-8680-433A1DDB87C5}"/>
              </a:ext>
            </a:extLst>
          </p:cNvPr>
          <p:cNvSpPr/>
          <p:nvPr/>
        </p:nvSpPr>
        <p:spPr>
          <a:xfrm>
            <a:off x="10594123" y="261327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AC792351-58C6-4C74-A498-682959FC0361}"/>
              </a:ext>
            </a:extLst>
          </p:cNvPr>
          <p:cNvSpPr/>
          <p:nvPr/>
        </p:nvSpPr>
        <p:spPr>
          <a:xfrm>
            <a:off x="10606427" y="29704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800904DB-1F71-4A99-A806-E46DA00EE56B}"/>
              </a:ext>
            </a:extLst>
          </p:cNvPr>
          <p:cNvSpPr/>
          <p:nvPr/>
        </p:nvSpPr>
        <p:spPr>
          <a:xfrm>
            <a:off x="10686683" y="298461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0D2D341-37E8-4F31-81CC-ACCEC21E81F4}"/>
              </a:ext>
            </a:extLst>
          </p:cNvPr>
          <p:cNvSpPr/>
          <p:nvPr/>
        </p:nvSpPr>
        <p:spPr>
          <a:xfrm>
            <a:off x="10478451" y="2988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6FE53DD-FFE3-4F40-A268-69D357F74E82}"/>
              </a:ext>
            </a:extLst>
          </p:cNvPr>
          <p:cNvSpPr/>
          <p:nvPr/>
        </p:nvSpPr>
        <p:spPr>
          <a:xfrm>
            <a:off x="10726442" y="317992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D0E66D3-39A5-4481-81A5-623E8935F8B1}"/>
              </a:ext>
            </a:extLst>
          </p:cNvPr>
          <p:cNvSpPr/>
          <p:nvPr/>
        </p:nvSpPr>
        <p:spPr>
          <a:xfrm>
            <a:off x="10452524" y="318864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8C2F0DED-DE48-42BA-9793-DE9CC41E3836}"/>
              </a:ext>
            </a:extLst>
          </p:cNvPr>
          <p:cNvSpPr/>
          <p:nvPr/>
        </p:nvSpPr>
        <p:spPr>
          <a:xfrm>
            <a:off x="10711801" y="33768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7E9B0EB0-0F68-44BD-9665-588FC1B51370}"/>
              </a:ext>
            </a:extLst>
          </p:cNvPr>
          <p:cNvSpPr/>
          <p:nvPr/>
        </p:nvSpPr>
        <p:spPr>
          <a:xfrm>
            <a:off x="10789728" y="343157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F87E0CDD-D642-42C4-9FE2-42F351C0F63A}"/>
              </a:ext>
            </a:extLst>
          </p:cNvPr>
          <p:cNvSpPr/>
          <p:nvPr/>
        </p:nvSpPr>
        <p:spPr>
          <a:xfrm>
            <a:off x="10743106" y="346725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5DA54097-05D5-4CF2-96AE-4A637B5B6789}"/>
              </a:ext>
            </a:extLst>
          </p:cNvPr>
          <p:cNvSpPr/>
          <p:nvPr/>
        </p:nvSpPr>
        <p:spPr>
          <a:xfrm>
            <a:off x="10454958" y="339166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0" name="Oval 359">
            <a:extLst>
              <a:ext uri="{FF2B5EF4-FFF2-40B4-BE49-F238E27FC236}">
                <a16:creationId xmlns:a16="http://schemas.microsoft.com/office/drawing/2014/main" id="{11562A71-1B6F-482F-9E5B-16BC964D7092}"/>
              </a:ext>
            </a:extLst>
          </p:cNvPr>
          <p:cNvSpPr/>
          <p:nvPr/>
        </p:nvSpPr>
        <p:spPr>
          <a:xfrm>
            <a:off x="10417960" y="345872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1" name="Oval 360">
            <a:extLst>
              <a:ext uri="{FF2B5EF4-FFF2-40B4-BE49-F238E27FC236}">
                <a16:creationId xmlns:a16="http://schemas.microsoft.com/office/drawing/2014/main" id="{53094675-6342-4BE5-AB84-077177C8CD90}"/>
              </a:ext>
            </a:extLst>
          </p:cNvPr>
          <p:cNvSpPr/>
          <p:nvPr/>
        </p:nvSpPr>
        <p:spPr>
          <a:xfrm>
            <a:off x="10459661" y="346608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2" name="Straight Connector 361">
            <a:extLst>
              <a:ext uri="{FF2B5EF4-FFF2-40B4-BE49-F238E27FC236}">
                <a16:creationId xmlns:a16="http://schemas.microsoft.com/office/drawing/2014/main" id="{793F3C03-7BB2-492A-8D95-4B10054B84BC}"/>
              </a:ext>
            </a:extLst>
          </p:cNvPr>
          <p:cNvCxnSpPr>
            <a:cxnSpLocks/>
          </p:cNvCxnSpPr>
          <p:nvPr/>
        </p:nvCxnSpPr>
        <p:spPr>
          <a:xfrm>
            <a:off x="10752536" y="2634560"/>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299D88F9-1F1A-451B-9974-14E4153DAEF6}"/>
              </a:ext>
            </a:extLst>
          </p:cNvPr>
          <p:cNvCxnSpPr>
            <a:cxnSpLocks/>
          </p:cNvCxnSpPr>
          <p:nvPr/>
        </p:nvCxnSpPr>
        <p:spPr>
          <a:xfrm>
            <a:off x="10790842" y="2820002"/>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4" name="Oval 363">
            <a:extLst>
              <a:ext uri="{FF2B5EF4-FFF2-40B4-BE49-F238E27FC236}">
                <a16:creationId xmlns:a16="http://schemas.microsoft.com/office/drawing/2014/main" id="{B6A84269-F6F6-4C54-8525-58B5D3601468}"/>
              </a:ext>
            </a:extLst>
          </p:cNvPr>
          <p:cNvSpPr/>
          <p:nvPr/>
        </p:nvSpPr>
        <p:spPr>
          <a:xfrm>
            <a:off x="10784494" y="280881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5" name="Oval 364">
            <a:extLst>
              <a:ext uri="{FF2B5EF4-FFF2-40B4-BE49-F238E27FC236}">
                <a16:creationId xmlns:a16="http://schemas.microsoft.com/office/drawing/2014/main" id="{392FA9D2-12F9-4121-B4E7-C498CFF1783C}"/>
              </a:ext>
            </a:extLst>
          </p:cNvPr>
          <p:cNvSpPr/>
          <p:nvPr/>
        </p:nvSpPr>
        <p:spPr>
          <a:xfrm>
            <a:off x="10809347" y="295722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6" name="Oval 365">
            <a:extLst>
              <a:ext uri="{FF2B5EF4-FFF2-40B4-BE49-F238E27FC236}">
                <a16:creationId xmlns:a16="http://schemas.microsoft.com/office/drawing/2014/main" id="{C6B3D690-0F26-47DA-9F30-46F7647AE2C3}"/>
              </a:ext>
            </a:extLst>
          </p:cNvPr>
          <p:cNvSpPr/>
          <p:nvPr/>
        </p:nvSpPr>
        <p:spPr>
          <a:xfrm>
            <a:off x="10746453" y="26251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7" name="Straight Connector 366">
            <a:extLst>
              <a:ext uri="{FF2B5EF4-FFF2-40B4-BE49-F238E27FC236}">
                <a16:creationId xmlns:a16="http://schemas.microsoft.com/office/drawing/2014/main" id="{22455141-005E-4C49-850B-1875CCD87EF5}"/>
              </a:ext>
            </a:extLst>
          </p:cNvPr>
          <p:cNvCxnSpPr>
            <a:cxnSpLocks/>
          </p:cNvCxnSpPr>
          <p:nvPr/>
        </p:nvCxnSpPr>
        <p:spPr>
          <a:xfrm flipV="1">
            <a:off x="10429924" y="2667208"/>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EB8DA904-ED92-4129-8456-EC1E656FF1D9}"/>
              </a:ext>
            </a:extLst>
          </p:cNvPr>
          <p:cNvCxnSpPr>
            <a:cxnSpLocks/>
          </p:cNvCxnSpPr>
          <p:nvPr/>
        </p:nvCxnSpPr>
        <p:spPr>
          <a:xfrm flipV="1">
            <a:off x="10400532" y="2803546"/>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9" name="Oval 368">
            <a:extLst>
              <a:ext uri="{FF2B5EF4-FFF2-40B4-BE49-F238E27FC236}">
                <a16:creationId xmlns:a16="http://schemas.microsoft.com/office/drawing/2014/main" id="{C235A01B-9890-4F9D-ADA6-DFF493E99EC1}"/>
              </a:ext>
            </a:extLst>
          </p:cNvPr>
          <p:cNvSpPr/>
          <p:nvPr/>
        </p:nvSpPr>
        <p:spPr>
          <a:xfrm>
            <a:off x="10451114" y="26537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0" name="Oval 369">
            <a:extLst>
              <a:ext uri="{FF2B5EF4-FFF2-40B4-BE49-F238E27FC236}">
                <a16:creationId xmlns:a16="http://schemas.microsoft.com/office/drawing/2014/main" id="{4C5D7BE9-EDA0-4EFE-9A2E-B014BEAAF452}"/>
              </a:ext>
            </a:extLst>
          </p:cNvPr>
          <p:cNvSpPr/>
          <p:nvPr/>
        </p:nvSpPr>
        <p:spPr>
          <a:xfrm>
            <a:off x="10424346" y="278637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1" name="Oval 370">
            <a:extLst>
              <a:ext uri="{FF2B5EF4-FFF2-40B4-BE49-F238E27FC236}">
                <a16:creationId xmlns:a16="http://schemas.microsoft.com/office/drawing/2014/main" id="{44D6E7FE-4798-4DB7-B0C7-53C150D53F79}"/>
              </a:ext>
            </a:extLst>
          </p:cNvPr>
          <p:cNvSpPr/>
          <p:nvPr/>
        </p:nvSpPr>
        <p:spPr>
          <a:xfrm>
            <a:off x="10391323" y="295029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2" name="Oval 371">
            <a:extLst>
              <a:ext uri="{FF2B5EF4-FFF2-40B4-BE49-F238E27FC236}">
                <a16:creationId xmlns:a16="http://schemas.microsoft.com/office/drawing/2014/main" id="{B4879246-A7D7-4717-BE21-AE4AB1B728AB}"/>
              </a:ext>
            </a:extLst>
          </p:cNvPr>
          <p:cNvSpPr/>
          <p:nvPr/>
        </p:nvSpPr>
        <p:spPr>
          <a:xfrm>
            <a:off x="6294730" y="265847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4119619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Rectangle 843">
            <a:extLst>
              <a:ext uri="{FF2B5EF4-FFF2-40B4-BE49-F238E27FC236}">
                <a16:creationId xmlns:a16="http://schemas.microsoft.com/office/drawing/2014/main" id="{08A26E5E-1D55-4C0E-912E-8AE57C2144D0}"/>
              </a:ext>
            </a:extLst>
          </p:cNvPr>
          <p:cNvSpPr/>
          <p:nvPr/>
        </p:nvSpPr>
        <p:spPr>
          <a:xfrm>
            <a:off x="5725986" y="2773011"/>
            <a:ext cx="5040135" cy="1484785"/>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43" name="Rectangle 842">
            <a:extLst>
              <a:ext uri="{FF2B5EF4-FFF2-40B4-BE49-F238E27FC236}">
                <a16:creationId xmlns:a16="http://schemas.microsoft.com/office/drawing/2014/main" id="{8CADBC77-CEBA-43A9-97D7-8B5D96C1765E}"/>
              </a:ext>
            </a:extLst>
          </p:cNvPr>
          <p:cNvSpPr/>
          <p:nvPr/>
        </p:nvSpPr>
        <p:spPr>
          <a:xfrm>
            <a:off x="250422" y="2767738"/>
            <a:ext cx="4355360" cy="1484784"/>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Gestures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36</a:t>
            </a:fld>
            <a:endParaRPr lang="en-US" dirty="0"/>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264282" y="140236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50422" y="9421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6EA0E00-FDE0-40FA-B22B-9DEFA5FC0E3B}"/>
              </a:ext>
            </a:extLst>
          </p:cNvPr>
          <p:cNvSpPr txBox="1"/>
          <p:nvPr/>
        </p:nvSpPr>
        <p:spPr>
          <a:xfrm>
            <a:off x="224560" y="1890628"/>
            <a:ext cx="749423" cy="369332"/>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take_off</a:t>
            </a:r>
          </a:p>
          <a:p>
            <a:pPr algn="ctr"/>
            <a:r>
              <a:rPr lang="en-GB" sz="1200" dirty="0">
                <a:latin typeface="Bahnschrift Light" panose="020B0502040204020203" pitchFamily="34" charset="0"/>
              </a:rPr>
              <a:t>id=1</a:t>
            </a:r>
          </a:p>
        </p:txBody>
      </p:sp>
      <p:cxnSp>
        <p:nvCxnSpPr>
          <p:cNvPr id="60" name="Straight Connector 59">
            <a:extLst>
              <a:ext uri="{FF2B5EF4-FFF2-40B4-BE49-F238E27FC236}">
                <a16:creationId xmlns:a16="http://schemas.microsoft.com/office/drawing/2014/main" id="{2DF6369B-A8F8-4039-9436-23322B0C284E}"/>
              </a:ext>
            </a:extLst>
          </p:cNvPr>
          <p:cNvCxnSpPr/>
          <p:nvPr/>
        </p:nvCxnSpPr>
        <p:spPr>
          <a:xfrm>
            <a:off x="137970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8399B07-839C-4898-A9D2-49BDA4EE03ED}"/>
              </a:ext>
            </a:extLst>
          </p:cNvPr>
          <p:cNvCxnSpPr>
            <a:cxnSpLocks/>
          </p:cNvCxnSpPr>
          <p:nvPr/>
        </p:nvCxnSpPr>
        <p:spPr>
          <a:xfrm flipV="1">
            <a:off x="135385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3B6F847-586C-4661-AA97-246627B52617}"/>
              </a:ext>
            </a:extLst>
          </p:cNvPr>
          <p:cNvCxnSpPr>
            <a:cxnSpLocks/>
          </p:cNvCxnSpPr>
          <p:nvPr/>
        </p:nvCxnSpPr>
        <p:spPr>
          <a:xfrm flipV="1">
            <a:off x="132297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043DE90-72C9-4439-8F48-019BA3C3FC03}"/>
              </a:ext>
            </a:extLst>
          </p:cNvPr>
          <p:cNvCxnSpPr>
            <a:cxnSpLocks/>
          </p:cNvCxnSpPr>
          <p:nvPr/>
        </p:nvCxnSpPr>
        <p:spPr>
          <a:xfrm flipV="1">
            <a:off x="134970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65DF487-F771-4416-B994-0DD74EC1910B}"/>
              </a:ext>
            </a:extLst>
          </p:cNvPr>
          <p:cNvCxnSpPr>
            <a:cxnSpLocks/>
          </p:cNvCxnSpPr>
          <p:nvPr/>
        </p:nvCxnSpPr>
        <p:spPr>
          <a:xfrm flipH="1" flipV="1">
            <a:off x="157402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FB38A9F-BB2D-477D-8BA4-C206F1D6D62D}"/>
              </a:ext>
            </a:extLst>
          </p:cNvPr>
          <p:cNvCxnSpPr>
            <a:cxnSpLocks/>
          </p:cNvCxnSpPr>
          <p:nvPr/>
        </p:nvCxnSpPr>
        <p:spPr>
          <a:xfrm flipV="1">
            <a:off x="160328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D35737D-F458-4CBF-8202-3D87E868F50E}"/>
              </a:ext>
            </a:extLst>
          </p:cNvPr>
          <p:cNvCxnSpPr>
            <a:cxnSpLocks/>
          </p:cNvCxnSpPr>
          <p:nvPr/>
        </p:nvCxnSpPr>
        <p:spPr>
          <a:xfrm flipV="1">
            <a:off x="148006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99C77C-7F4F-4BF5-A8C2-DED8D5C544EA}"/>
              </a:ext>
            </a:extLst>
          </p:cNvPr>
          <p:cNvCxnSpPr>
            <a:cxnSpLocks/>
          </p:cNvCxnSpPr>
          <p:nvPr/>
        </p:nvCxnSpPr>
        <p:spPr>
          <a:xfrm flipV="1">
            <a:off x="134302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5B886A7-CC8E-4BC3-89C5-A2BBE5D59999}"/>
              </a:ext>
            </a:extLst>
          </p:cNvPr>
          <p:cNvCxnSpPr>
            <a:cxnSpLocks/>
          </p:cNvCxnSpPr>
          <p:nvPr/>
        </p:nvCxnSpPr>
        <p:spPr>
          <a:xfrm flipH="1" flipV="1">
            <a:off x="160325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9FA435-9838-428C-8679-4A78769E8102}"/>
              </a:ext>
            </a:extLst>
          </p:cNvPr>
          <p:cNvCxnSpPr>
            <a:cxnSpLocks/>
          </p:cNvCxnSpPr>
          <p:nvPr/>
        </p:nvCxnSpPr>
        <p:spPr>
          <a:xfrm flipH="1" flipV="1">
            <a:off x="160996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C2DFC2D-DB94-4303-A4F7-9A6C00916C28}"/>
              </a:ext>
            </a:extLst>
          </p:cNvPr>
          <p:cNvCxnSpPr>
            <a:cxnSpLocks/>
          </p:cNvCxnSpPr>
          <p:nvPr/>
        </p:nvCxnSpPr>
        <p:spPr>
          <a:xfrm flipV="1">
            <a:off x="134174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5F56816-1D01-40C9-9A23-47615E4BE757}"/>
              </a:ext>
            </a:extLst>
          </p:cNvPr>
          <p:cNvCxnSpPr>
            <a:cxnSpLocks/>
          </p:cNvCxnSpPr>
          <p:nvPr/>
        </p:nvCxnSpPr>
        <p:spPr>
          <a:xfrm>
            <a:off x="1630097" y="14458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DC1DE0D-8886-4221-8AA6-E5A00A57C2BD}"/>
              </a:ext>
            </a:extLst>
          </p:cNvPr>
          <p:cNvCxnSpPr>
            <a:cxnSpLocks/>
          </p:cNvCxnSpPr>
          <p:nvPr/>
        </p:nvCxnSpPr>
        <p:spPr>
          <a:xfrm>
            <a:off x="1649528" y="16137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C89E527-5A1B-4F2A-B5C0-B7F8122D3480}"/>
              </a:ext>
            </a:extLst>
          </p:cNvPr>
          <p:cNvCxnSpPr>
            <a:cxnSpLocks/>
          </p:cNvCxnSpPr>
          <p:nvPr/>
        </p:nvCxnSpPr>
        <p:spPr>
          <a:xfrm>
            <a:off x="150369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9E030B2-8D96-4853-8D15-23EE5446930F}"/>
              </a:ext>
            </a:extLst>
          </p:cNvPr>
          <p:cNvCxnSpPr>
            <a:cxnSpLocks/>
          </p:cNvCxnSpPr>
          <p:nvPr/>
        </p:nvCxnSpPr>
        <p:spPr>
          <a:xfrm flipV="1">
            <a:off x="1305077" y="14761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C5F3A93-842B-4CE3-97DE-D2AB76CC3F00}"/>
              </a:ext>
            </a:extLst>
          </p:cNvPr>
          <p:cNvCxnSpPr>
            <a:cxnSpLocks/>
          </p:cNvCxnSpPr>
          <p:nvPr/>
        </p:nvCxnSpPr>
        <p:spPr>
          <a:xfrm flipV="1">
            <a:off x="1275685" y="16124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9738DB6-7D9C-4EA6-9E3A-6EEEC41FE6E0}"/>
              </a:ext>
            </a:extLst>
          </p:cNvPr>
          <p:cNvCxnSpPr>
            <a:cxnSpLocks/>
          </p:cNvCxnSpPr>
          <p:nvPr/>
        </p:nvCxnSpPr>
        <p:spPr>
          <a:xfrm flipV="1">
            <a:off x="149066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D529491-9AD1-4832-9B4C-18E369CAD594}"/>
              </a:ext>
            </a:extLst>
          </p:cNvPr>
          <p:cNvCxnSpPr>
            <a:cxnSpLocks/>
          </p:cNvCxnSpPr>
          <p:nvPr/>
        </p:nvCxnSpPr>
        <p:spPr>
          <a:xfrm flipV="1">
            <a:off x="140234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5DF4267D-281B-44A5-8774-C2AD76BA9B4F}"/>
              </a:ext>
            </a:extLst>
          </p:cNvPr>
          <p:cNvSpPr/>
          <p:nvPr/>
        </p:nvSpPr>
        <p:spPr>
          <a:xfrm>
            <a:off x="1643180" y="16025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E29E51AA-F231-4278-B12F-017CD309ADB6}"/>
              </a:ext>
            </a:extLst>
          </p:cNvPr>
          <p:cNvSpPr/>
          <p:nvPr/>
        </p:nvSpPr>
        <p:spPr>
          <a:xfrm>
            <a:off x="1658798" y="17764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270B884E-0A92-4D20-A332-7E0D9B2A1EE6}"/>
              </a:ext>
            </a:extLst>
          </p:cNvPr>
          <p:cNvSpPr/>
          <p:nvPr/>
        </p:nvSpPr>
        <p:spPr>
          <a:xfrm>
            <a:off x="1624014"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6F5EAEBF-BF80-408E-BC15-F5DFC2F8B0CA}"/>
              </a:ext>
            </a:extLst>
          </p:cNvPr>
          <p:cNvSpPr/>
          <p:nvPr/>
        </p:nvSpPr>
        <p:spPr>
          <a:xfrm>
            <a:off x="151943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F1280097-DF58-4432-886A-741121490B1B}"/>
              </a:ext>
            </a:extLst>
          </p:cNvPr>
          <p:cNvSpPr/>
          <p:nvPr/>
        </p:nvSpPr>
        <p:spPr>
          <a:xfrm>
            <a:off x="138403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7541001C-5BEB-412E-9080-FAFF5FE82E37}"/>
              </a:ext>
            </a:extLst>
          </p:cNvPr>
          <p:cNvSpPr/>
          <p:nvPr/>
        </p:nvSpPr>
        <p:spPr>
          <a:xfrm>
            <a:off x="132626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 name="Oval 83">
            <a:extLst>
              <a:ext uri="{FF2B5EF4-FFF2-40B4-BE49-F238E27FC236}">
                <a16:creationId xmlns:a16="http://schemas.microsoft.com/office/drawing/2014/main" id="{96D9C7A8-2705-4F07-BE93-A1367287A328}"/>
              </a:ext>
            </a:extLst>
          </p:cNvPr>
          <p:cNvSpPr/>
          <p:nvPr/>
        </p:nvSpPr>
        <p:spPr>
          <a:xfrm>
            <a:off x="1299499" y="15953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5" name="Oval 84">
            <a:extLst>
              <a:ext uri="{FF2B5EF4-FFF2-40B4-BE49-F238E27FC236}">
                <a16:creationId xmlns:a16="http://schemas.microsoft.com/office/drawing/2014/main" id="{8898F6FA-6C5E-44B3-846C-3F6789D54DF5}"/>
              </a:ext>
            </a:extLst>
          </p:cNvPr>
          <p:cNvSpPr/>
          <p:nvPr/>
        </p:nvSpPr>
        <p:spPr>
          <a:xfrm>
            <a:off x="1266476" y="17592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6" name="Oval 85">
            <a:extLst>
              <a:ext uri="{FF2B5EF4-FFF2-40B4-BE49-F238E27FC236}">
                <a16:creationId xmlns:a16="http://schemas.microsoft.com/office/drawing/2014/main" id="{3132D019-72AB-4B17-A833-AD6021B6D7BC}"/>
              </a:ext>
            </a:extLst>
          </p:cNvPr>
          <p:cNvSpPr/>
          <p:nvPr/>
        </p:nvSpPr>
        <p:spPr>
          <a:xfrm>
            <a:off x="147638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5D5BC0AA-0C8C-472F-9CC8-9874CB4E43C4}"/>
              </a:ext>
            </a:extLst>
          </p:cNvPr>
          <p:cNvSpPr/>
          <p:nvPr/>
        </p:nvSpPr>
        <p:spPr>
          <a:xfrm>
            <a:off x="148868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8" name="Oval 87">
            <a:extLst>
              <a:ext uri="{FF2B5EF4-FFF2-40B4-BE49-F238E27FC236}">
                <a16:creationId xmlns:a16="http://schemas.microsoft.com/office/drawing/2014/main" id="{909540C1-F8F3-4D66-8994-E591F4A8E853}"/>
              </a:ext>
            </a:extLst>
          </p:cNvPr>
          <p:cNvSpPr/>
          <p:nvPr/>
        </p:nvSpPr>
        <p:spPr>
          <a:xfrm>
            <a:off x="156894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9" name="Oval 88">
            <a:extLst>
              <a:ext uri="{FF2B5EF4-FFF2-40B4-BE49-F238E27FC236}">
                <a16:creationId xmlns:a16="http://schemas.microsoft.com/office/drawing/2014/main" id="{838CD6B5-9E88-465F-8413-C8FFBC5B3ABD}"/>
              </a:ext>
            </a:extLst>
          </p:cNvPr>
          <p:cNvSpPr/>
          <p:nvPr/>
        </p:nvSpPr>
        <p:spPr>
          <a:xfrm>
            <a:off x="136070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 name="Oval 89">
            <a:extLst>
              <a:ext uri="{FF2B5EF4-FFF2-40B4-BE49-F238E27FC236}">
                <a16:creationId xmlns:a16="http://schemas.microsoft.com/office/drawing/2014/main" id="{A2B55619-4CF0-428C-A5B6-8629B8D54712}"/>
              </a:ext>
            </a:extLst>
          </p:cNvPr>
          <p:cNvSpPr/>
          <p:nvPr/>
        </p:nvSpPr>
        <p:spPr>
          <a:xfrm>
            <a:off x="160869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1A91D46-FB71-4B22-9D93-F1F0D4C3146C}"/>
              </a:ext>
            </a:extLst>
          </p:cNvPr>
          <p:cNvSpPr/>
          <p:nvPr/>
        </p:nvSpPr>
        <p:spPr>
          <a:xfrm>
            <a:off x="133478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2B0067AF-D5D3-482B-A9BB-50BDCDB2D777}"/>
              </a:ext>
            </a:extLst>
          </p:cNvPr>
          <p:cNvSpPr/>
          <p:nvPr/>
        </p:nvSpPr>
        <p:spPr>
          <a:xfrm>
            <a:off x="159405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3" name="Oval 92">
            <a:extLst>
              <a:ext uri="{FF2B5EF4-FFF2-40B4-BE49-F238E27FC236}">
                <a16:creationId xmlns:a16="http://schemas.microsoft.com/office/drawing/2014/main" id="{3BC69651-852B-4C3E-B75F-FB32EA043C61}"/>
              </a:ext>
            </a:extLst>
          </p:cNvPr>
          <p:cNvSpPr/>
          <p:nvPr/>
        </p:nvSpPr>
        <p:spPr>
          <a:xfrm>
            <a:off x="167198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 name="Oval 93">
            <a:extLst>
              <a:ext uri="{FF2B5EF4-FFF2-40B4-BE49-F238E27FC236}">
                <a16:creationId xmlns:a16="http://schemas.microsoft.com/office/drawing/2014/main" id="{AACD76A0-9C5A-4345-8BE8-E95F8EF66C76}"/>
              </a:ext>
            </a:extLst>
          </p:cNvPr>
          <p:cNvSpPr/>
          <p:nvPr/>
        </p:nvSpPr>
        <p:spPr>
          <a:xfrm>
            <a:off x="162536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 name="Oval 94">
            <a:extLst>
              <a:ext uri="{FF2B5EF4-FFF2-40B4-BE49-F238E27FC236}">
                <a16:creationId xmlns:a16="http://schemas.microsoft.com/office/drawing/2014/main" id="{2B770F48-C6D3-4F2C-BD58-61A915648BA7}"/>
              </a:ext>
            </a:extLst>
          </p:cNvPr>
          <p:cNvSpPr/>
          <p:nvPr/>
        </p:nvSpPr>
        <p:spPr>
          <a:xfrm>
            <a:off x="133721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B5BA91AD-A24F-42C7-9827-6CB6EDD9FC1C}"/>
              </a:ext>
            </a:extLst>
          </p:cNvPr>
          <p:cNvSpPr/>
          <p:nvPr/>
        </p:nvSpPr>
        <p:spPr>
          <a:xfrm>
            <a:off x="130021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DBBB8FE9-199D-48E3-B8E9-71C9D6E79B45}"/>
              </a:ext>
            </a:extLst>
          </p:cNvPr>
          <p:cNvSpPr/>
          <p:nvPr/>
        </p:nvSpPr>
        <p:spPr>
          <a:xfrm>
            <a:off x="134191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8" name="Straight Connector 97">
            <a:extLst>
              <a:ext uri="{FF2B5EF4-FFF2-40B4-BE49-F238E27FC236}">
                <a16:creationId xmlns:a16="http://schemas.microsoft.com/office/drawing/2014/main" id="{73CB697D-B44E-4C17-BA0E-A66086C6A818}"/>
              </a:ext>
            </a:extLst>
          </p:cNvPr>
          <p:cNvCxnSpPr/>
          <p:nvPr/>
        </p:nvCxnSpPr>
        <p:spPr>
          <a:xfrm>
            <a:off x="3944315"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6C1E57D3-4AC8-44EE-9D59-A459F6E1B08B}"/>
              </a:ext>
            </a:extLst>
          </p:cNvPr>
          <p:cNvCxnSpPr>
            <a:cxnSpLocks/>
          </p:cNvCxnSpPr>
          <p:nvPr/>
        </p:nvCxnSpPr>
        <p:spPr>
          <a:xfrm flipV="1">
            <a:off x="3918464"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BCFDD4B-BEC2-4A6C-816C-C24F8E00F9DD}"/>
              </a:ext>
            </a:extLst>
          </p:cNvPr>
          <p:cNvCxnSpPr>
            <a:cxnSpLocks/>
          </p:cNvCxnSpPr>
          <p:nvPr/>
        </p:nvCxnSpPr>
        <p:spPr>
          <a:xfrm flipV="1">
            <a:off x="3887579"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8E9AA90-6E96-42A5-A4A9-D2C19D7A2089}"/>
              </a:ext>
            </a:extLst>
          </p:cNvPr>
          <p:cNvCxnSpPr>
            <a:cxnSpLocks/>
          </p:cNvCxnSpPr>
          <p:nvPr/>
        </p:nvCxnSpPr>
        <p:spPr>
          <a:xfrm flipV="1">
            <a:off x="3914309"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750C31E-BA62-4A8B-8F19-7F7C245AC712}"/>
              </a:ext>
            </a:extLst>
          </p:cNvPr>
          <p:cNvCxnSpPr>
            <a:cxnSpLocks/>
          </p:cNvCxnSpPr>
          <p:nvPr/>
        </p:nvCxnSpPr>
        <p:spPr>
          <a:xfrm flipH="1" flipV="1">
            <a:off x="4138635"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5A37F6B-42E0-449A-AE46-5156DA5079AD}"/>
              </a:ext>
            </a:extLst>
          </p:cNvPr>
          <p:cNvCxnSpPr>
            <a:cxnSpLocks/>
          </p:cNvCxnSpPr>
          <p:nvPr/>
        </p:nvCxnSpPr>
        <p:spPr>
          <a:xfrm flipV="1">
            <a:off x="4167895"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01801B7-925F-4A1C-A0C0-E2A54E861B9E}"/>
              </a:ext>
            </a:extLst>
          </p:cNvPr>
          <p:cNvCxnSpPr>
            <a:cxnSpLocks/>
          </p:cNvCxnSpPr>
          <p:nvPr/>
        </p:nvCxnSpPr>
        <p:spPr>
          <a:xfrm flipV="1">
            <a:off x="4044672"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BE6EC79-188F-4D74-B722-769A772F7588}"/>
              </a:ext>
            </a:extLst>
          </p:cNvPr>
          <p:cNvCxnSpPr>
            <a:cxnSpLocks/>
          </p:cNvCxnSpPr>
          <p:nvPr/>
        </p:nvCxnSpPr>
        <p:spPr>
          <a:xfrm flipV="1">
            <a:off x="3907634"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DE37DD8-552C-4A05-872E-67C0CBA61254}"/>
              </a:ext>
            </a:extLst>
          </p:cNvPr>
          <p:cNvCxnSpPr>
            <a:cxnSpLocks/>
          </p:cNvCxnSpPr>
          <p:nvPr/>
        </p:nvCxnSpPr>
        <p:spPr>
          <a:xfrm flipH="1" flipV="1">
            <a:off x="4167863"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3838A00-2400-4B1F-86EB-86021B9C4CDF}"/>
              </a:ext>
            </a:extLst>
          </p:cNvPr>
          <p:cNvCxnSpPr>
            <a:cxnSpLocks/>
          </p:cNvCxnSpPr>
          <p:nvPr/>
        </p:nvCxnSpPr>
        <p:spPr>
          <a:xfrm flipH="1" flipV="1">
            <a:off x="4174569"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DD636DC-6A02-4E04-BE8F-479EED419FE4}"/>
              </a:ext>
            </a:extLst>
          </p:cNvPr>
          <p:cNvCxnSpPr>
            <a:cxnSpLocks/>
          </p:cNvCxnSpPr>
          <p:nvPr/>
        </p:nvCxnSpPr>
        <p:spPr>
          <a:xfrm flipV="1">
            <a:off x="3906346"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0ECFC77-E62E-47D3-9F5B-5ED62C27FFBD}"/>
              </a:ext>
            </a:extLst>
          </p:cNvPr>
          <p:cNvCxnSpPr>
            <a:cxnSpLocks/>
          </p:cNvCxnSpPr>
          <p:nvPr/>
        </p:nvCxnSpPr>
        <p:spPr>
          <a:xfrm flipV="1">
            <a:off x="4194703" y="1268169"/>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AD382E0-3F81-47AE-9360-F26839D06246}"/>
              </a:ext>
            </a:extLst>
          </p:cNvPr>
          <p:cNvCxnSpPr>
            <a:cxnSpLocks/>
          </p:cNvCxnSpPr>
          <p:nvPr/>
        </p:nvCxnSpPr>
        <p:spPr>
          <a:xfrm flipV="1">
            <a:off x="4228250" y="1090315"/>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53263563-5B6D-43B2-A306-F0E8C7198954}"/>
              </a:ext>
            </a:extLst>
          </p:cNvPr>
          <p:cNvCxnSpPr>
            <a:cxnSpLocks/>
          </p:cNvCxnSpPr>
          <p:nvPr/>
        </p:nvCxnSpPr>
        <p:spPr>
          <a:xfrm>
            <a:off x="4068299"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805DCD7-4352-4EA3-BE22-6B635A708CE2}"/>
              </a:ext>
            </a:extLst>
          </p:cNvPr>
          <p:cNvCxnSpPr>
            <a:cxnSpLocks/>
          </p:cNvCxnSpPr>
          <p:nvPr/>
        </p:nvCxnSpPr>
        <p:spPr>
          <a:xfrm>
            <a:off x="3878010" y="1297238"/>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DE4FFCE0-7685-46C4-9180-C026DA3C39C8}"/>
              </a:ext>
            </a:extLst>
          </p:cNvPr>
          <p:cNvCxnSpPr>
            <a:cxnSpLocks/>
          </p:cNvCxnSpPr>
          <p:nvPr/>
        </p:nvCxnSpPr>
        <p:spPr>
          <a:xfrm flipH="1" flipV="1">
            <a:off x="3874848" y="1112707"/>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1FEA0AC-D1BA-4F03-BF84-79A1D91D98B0}"/>
              </a:ext>
            </a:extLst>
          </p:cNvPr>
          <p:cNvCxnSpPr>
            <a:cxnSpLocks/>
          </p:cNvCxnSpPr>
          <p:nvPr/>
        </p:nvCxnSpPr>
        <p:spPr>
          <a:xfrm flipV="1">
            <a:off x="4055273"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2A09D53-F623-4211-A0AB-D5FA4B569F8B}"/>
              </a:ext>
            </a:extLst>
          </p:cNvPr>
          <p:cNvCxnSpPr>
            <a:cxnSpLocks/>
          </p:cNvCxnSpPr>
          <p:nvPr/>
        </p:nvCxnSpPr>
        <p:spPr>
          <a:xfrm flipV="1">
            <a:off x="3966954"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E6683EE7-284A-438C-BDC1-798962B0E7FA}"/>
              </a:ext>
            </a:extLst>
          </p:cNvPr>
          <p:cNvSpPr/>
          <p:nvPr/>
        </p:nvSpPr>
        <p:spPr>
          <a:xfrm>
            <a:off x="4221902" y="12551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6AA31D03-2612-4F96-BB9A-1C2F4285840E}"/>
              </a:ext>
            </a:extLst>
          </p:cNvPr>
          <p:cNvSpPr/>
          <p:nvPr/>
        </p:nvSpPr>
        <p:spPr>
          <a:xfrm>
            <a:off x="4230654" y="107049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0555D8BD-440F-44C8-83F7-2C08BB774499}"/>
              </a:ext>
            </a:extLst>
          </p:cNvPr>
          <p:cNvSpPr/>
          <p:nvPr/>
        </p:nvSpPr>
        <p:spPr>
          <a:xfrm>
            <a:off x="4188620"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03E07D2C-23B9-4A00-A5CF-3E2AB6B256BB}"/>
              </a:ext>
            </a:extLst>
          </p:cNvPr>
          <p:cNvSpPr/>
          <p:nvPr/>
        </p:nvSpPr>
        <p:spPr>
          <a:xfrm>
            <a:off x="4084036"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30C903E8-F3D2-46C1-82E2-FCD2787CC2FA}"/>
              </a:ext>
            </a:extLst>
          </p:cNvPr>
          <p:cNvSpPr/>
          <p:nvPr/>
        </p:nvSpPr>
        <p:spPr>
          <a:xfrm>
            <a:off x="3948637"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7E3A790E-87A9-40D1-8838-97C938C38058}"/>
              </a:ext>
            </a:extLst>
          </p:cNvPr>
          <p:cNvSpPr/>
          <p:nvPr/>
        </p:nvSpPr>
        <p:spPr>
          <a:xfrm>
            <a:off x="3890873"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62D15077-86B8-419B-A111-AF97C380320A}"/>
              </a:ext>
            </a:extLst>
          </p:cNvPr>
          <p:cNvSpPr/>
          <p:nvPr/>
        </p:nvSpPr>
        <p:spPr>
          <a:xfrm>
            <a:off x="3870086" y="12761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26A8FD7D-BE7A-4350-BA4C-75B23DC5086F}"/>
              </a:ext>
            </a:extLst>
          </p:cNvPr>
          <p:cNvSpPr/>
          <p:nvPr/>
        </p:nvSpPr>
        <p:spPr>
          <a:xfrm>
            <a:off x="3869584" y="108588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3ECE29B5-755F-4ECE-B392-148C8EF9F92E}"/>
              </a:ext>
            </a:extLst>
          </p:cNvPr>
          <p:cNvSpPr/>
          <p:nvPr/>
        </p:nvSpPr>
        <p:spPr>
          <a:xfrm>
            <a:off x="4040986"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281CC87-142E-4095-B05A-8182A528D5F8}"/>
              </a:ext>
            </a:extLst>
          </p:cNvPr>
          <p:cNvSpPr/>
          <p:nvPr/>
        </p:nvSpPr>
        <p:spPr>
          <a:xfrm>
            <a:off x="4053290"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A1A983B-3DEF-40BD-87A6-F329F0B7B25E}"/>
              </a:ext>
            </a:extLst>
          </p:cNvPr>
          <p:cNvSpPr/>
          <p:nvPr/>
        </p:nvSpPr>
        <p:spPr>
          <a:xfrm>
            <a:off x="4133546"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8FC81391-77D3-4128-A686-BFF6B82113D2}"/>
              </a:ext>
            </a:extLst>
          </p:cNvPr>
          <p:cNvSpPr/>
          <p:nvPr/>
        </p:nvSpPr>
        <p:spPr>
          <a:xfrm>
            <a:off x="3925314"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E17C962F-84F5-4D10-B003-2F540B8EF171}"/>
              </a:ext>
            </a:extLst>
          </p:cNvPr>
          <p:cNvSpPr/>
          <p:nvPr/>
        </p:nvSpPr>
        <p:spPr>
          <a:xfrm>
            <a:off x="4173305"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99E34E1A-B9B2-4A7E-AA5B-4C91FAF652E0}"/>
              </a:ext>
            </a:extLst>
          </p:cNvPr>
          <p:cNvSpPr/>
          <p:nvPr/>
        </p:nvSpPr>
        <p:spPr>
          <a:xfrm>
            <a:off x="3899387"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35FE14F7-ABF0-4FA3-8D32-C3E74D175CFC}"/>
              </a:ext>
            </a:extLst>
          </p:cNvPr>
          <p:cNvSpPr/>
          <p:nvPr/>
        </p:nvSpPr>
        <p:spPr>
          <a:xfrm>
            <a:off x="4158664"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0847026-A4B4-4647-8F27-9C906C38134E}"/>
              </a:ext>
            </a:extLst>
          </p:cNvPr>
          <p:cNvSpPr/>
          <p:nvPr/>
        </p:nvSpPr>
        <p:spPr>
          <a:xfrm>
            <a:off x="4236591"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91343696-2BBB-4C75-94E3-3A0ED1D28F36}"/>
              </a:ext>
            </a:extLst>
          </p:cNvPr>
          <p:cNvSpPr/>
          <p:nvPr/>
        </p:nvSpPr>
        <p:spPr>
          <a:xfrm>
            <a:off x="4189969"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2A891B10-DF80-4E77-AF0B-7E93C8C53C56}"/>
              </a:ext>
            </a:extLst>
          </p:cNvPr>
          <p:cNvSpPr/>
          <p:nvPr/>
        </p:nvSpPr>
        <p:spPr>
          <a:xfrm>
            <a:off x="3901821"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58EA7E6-BAC0-4F4B-98E3-2002555AF2FA}"/>
              </a:ext>
            </a:extLst>
          </p:cNvPr>
          <p:cNvSpPr/>
          <p:nvPr/>
        </p:nvSpPr>
        <p:spPr>
          <a:xfrm>
            <a:off x="3864823"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2EEBC6EB-2D45-4ABA-A254-F53D6AF4536C}"/>
              </a:ext>
            </a:extLst>
          </p:cNvPr>
          <p:cNvSpPr/>
          <p:nvPr/>
        </p:nvSpPr>
        <p:spPr>
          <a:xfrm>
            <a:off x="3906524"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 name="Straight Connector 136">
            <a:extLst>
              <a:ext uri="{FF2B5EF4-FFF2-40B4-BE49-F238E27FC236}">
                <a16:creationId xmlns:a16="http://schemas.microsoft.com/office/drawing/2014/main" id="{3F7C9209-A2D6-4B08-8132-E942D4B06531}"/>
              </a:ext>
            </a:extLst>
          </p:cNvPr>
          <p:cNvCxnSpPr>
            <a:cxnSpLocks/>
          </p:cNvCxnSpPr>
          <p:nvPr/>
        </p:nvCxnSpPr>
        <p:spPr>
          <a:xfrm>
            <a:off x="250422" y="24280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D5DD6E2-5375-4068-88D6-9BC1F04A8F69}"/>
              </a:ext>
            </a:extLst>
          </p:cNvPr>
          <p:cNvCxnSpPr/>
          <p:nvPr/>
        </p:nvCxnSpPr>
        <p:spPr>
          <a:xfrm>
            <a:off x="2693978"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D4F21D-4F8A-47B1-B585-D7B92967C01E}"/>
              </a:ext>
            </a:extLst>
          </p:cNvPr>
          <p:cNvCxnSpPr>
            <a:cxnSpLocks/>
          </p:cNvCxnSpPr>
          <p:nvPr/>
        </p:nvCxnSpPr>
        <p:spPr>
          <a:xfrm flipV="1">
            <a:off x="2668127"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0965975D-852F-4A12-80EA-CFCCCAA05C70}"/>
              </a:ext>
            </a:extLst>
          </p:cNvPr>
          <p:cNvCxnSpPr>
            <a:cxnSpLocks/>
          </p:cNvCxnSpPr>
          <p:nvPr/>
        </p:nvCxnSpPr>
        <p:spPr>
          <a:xfrm flipV="1">
            <a:off x="2637242"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477CFE-5697-4E89-B988-B2725AAFA708}"/>
              </a:ext>
            </a:extLst>
          </p:cNvPr>
          <p:cNvCxnSpPr>
            <a:cxnSpLocks/>
          </p:cNvCxnSpPr>
          <p:nvPr/>
        </p:nvCxnSpPr>
        <p:spPr>
          <a:xfrm flipV="1">
            <a:off x="2663972"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4688DFE-7A56-4206-A4EE-24638B911562}"/>
              </a:ext>
            </a:extLst>
          </p:cNvPr>
          <p:cNvCxnSpPr>
            <a:cxnSpLocks/>
          </p:cNvCxnSpPr>
          <p:nvPr/>
        </p:nvCxnSpPr>
        <p:spPr>
          <a:xfrm flipH="1" flipV="1">
            <a:off x="2888298"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131A00BE-FFED-4C3E-91F5-F35AB2E8CC9A}"/>
              </a:ext>
            </a:extLst>
          </p:cNvPr>
          <p:cNvCxnSpPr>
            <a:cxnSpLocks/>
          </p:cNvCxnSpPr>
          <p:nvPr/>
        </p:nvCxnSpPr>
        <p:spPr>
          <a:xfrm flipV="1">
            <a:off x="2917558"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A1D6D53-C62B-4EF3-A2D5-66EBBDEE8005}"/>
              </a:ext>
            </a:extLst>
          </p:cNvPr>
          <p:cNvCxnSpPr>
            <a:cxnSpLocks/>
          </p:cNvCxnSpPr>
          <p:nvPr/>
        </p:nvCxnSpPr>
        <p:spPr>
          <a:xfrm flipV="1">
            <a:off x="2794335"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B86DD2DA-F855-4689-B3EC-A8F83A28DAA7}"/>
              </a:ext>
            </a:extLst>
          </p:cNvPr>
          <p:cNvCxnSpPr>
            <a:cxnSpLocks/>
          </p:cNvCxnSpPr>
          <p:nvPr/>
        </p:nvCxnSpPr>
        <p:spPr>
          <a:xfrm flipV="1">
            <a:off x="2657297"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EA50E77-616F-439E-98A5-C139DB31CB55}"/>
              </a:ext>
            </a:extLst>
          </p:cNvPr>
          <p:cNvCxnSpPr>
            <a:cxnSpLocks/>
          </p:cNvCxnSpPr>
          <p:nvPr/>
        </p:nvCxnSpPr>
        <p:spPr>
          <a:xfrm flipH="1" flipV="1">
            <a:off x="2917526"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874F4FB3-FEEA-4C65-8E29-EFAE63FF5A4F}"/>
              </a:ext>
            </a:extLst>
          </p:cNvPr>
          <p:cNvCxnSpPr>
            <a:cxnSpLocks/>
          </p:cNvCxnSpPr>
          <p:nvPr/>
        </p:nvCxnSpPr>
        <p:spPr>
          <a:xfrm flipH="1" flipV="1">
            <a:off x="2924232"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0A56A93-6590-4003-A9F0-54F9424B7B9E}"/>
              </a:ext>
            </a:extLst>
          </p:cNvPr>
          <p:cNvCxnSpPr>
            <a:cxnSpLocks/>
          </p:cNvCxnSpPr>
          <p:nvPr/>
        </p:nvCxnSpPr>
        <p:spPr>
          <a:xfrm flipV="1">
            <a:off x="2656009"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5D71CE-605A-4015-8B35-981643561D79}"/>
              </a:ext>
            </a:extLst>
          </p:cNvPr>
          <p:cNvCxnSpPr>
            <a:cxnSpLocks/>
          </p:cNvCxnSpPr>
          <p:nvPr/>
        </p:nvCxnSpPr>
        <p:spPr>
          <a:xfrm>
            <a:off x="2944366" y="14458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663B928-1530-435E-9382-57FFB1BA69A3}"/>
              </a:ext>
            </a:extLst>
          </p:cNvPr>
          <p:cNvCxnSpPr>
            <a:cxnSpLocks/>
          </p:cNvCxnSpPr>
          <p:nvPr/>
        </p:nvCxnSpPr>
        <p:spPr>
          <a:xfrm>
            <a:off x="3144459" y="14454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7D4484E-2C5E-4528-AA7A-269A53F9ED2C}"/>
              </a:ext>
            </a:extLst>
          </p:cNvPr>
          <p:cNvCxnSpPr>
            <a:cxnSpLocks/>
          </p:cNvCxnSpPr>
          <p:nvPr/>
        </p:nvCxnSpPr>
        <p:spPr>
          <a:xfrm>
            <a:off x="2817962"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744F3429-F047-42D4-BC50-60E35C4C5F6C}"/>
              </a:ext>
            </a:extLst>
          </p:cNvPr>
          <p:cNvCxnSpPr>
            <a:cxnSpLocks/>
          </p:cNvCxnSpPr>
          <p:nvPr/>
        </p:nvCxnSpPr>
        <p:spPr>
          <a:xfrm>
            <a:off x="2462944" y="14761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2A89456C-DF31-41DA-B649-3F5B79AE861B}"/>
              </a:ext>
            </a:extLst>
          </p:cNvPr>
          <p:cNvCxnSpPr>
            <a:cxnSpLocks/>
          </p:cNvCxnSpPr>
          <p:nvPr/>
        </p:nvCxnSpPr>
        <p:spPr>
          <a:xfrm flipH="1">
            <a:off x="2274983" y="14797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40C2F5B-9A18-4043-BF24-F8E8A2BB9BEC}"/>
              </a:ext>
            </a:extLst>
          </p:cNvPr>
          <p:cNvCxnSpPr>
            <a:cxnSpLocks/>
          </p:cNvCxnSpPr>
          <p:nvPr/>
        </p:nvCxnSpPr>
        <p:spPr>
          <a:xfrm flipV="1">
            <a:off x="2804936"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15045948-8B10-4EE7-8467-9F036D6032DE}"/>
              </a:ext>
            </a:extLst>
          </p:cNvPr>
          <p:cNvCxnSpPr>
            <a:cxnSpLocks/>
          </p:cNvCxnSpPr>
          <p:nvPr/>
        </p:nvCxnSpPr>
        <p:spPr>
          <a:xfrm flipV="1">
            <a:off x="2716617"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93DAF626-91E6-4610-8F43-9C5B41EF7272}"/>
              </a:ext>
            </a:extLst>
          </p:cNvPr>
          <p:cNvSpPr/>
          <p:nvPr/>
        </p:nvSpPr>
        <p:spPr>
          <a:xfrm>
            <a:off x="3124594" y="14457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A7E0F767-FBAD-4766-974A-3215C672F2EE}"/>
              </a:ext>
            </a:extLst>
          </p:cNvPr>
          <p:cNvSpPr/>
          <p:nvPr/>
        </p:nvSpPr>
        <p:spPr>
          <a:xfrm>
            <a:off x="3320219" y="14364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FE102A0E-E092-4BFD-904A-75FF10DBCF99}"/>
              </a:ext>
            </a:extLst>
          </p:cNvPr>
          <p:cNvSpPr/>
          <p:nvPr/>
        </p:nvSpPr>
        <p:spPr>
          <a:xfrm>
            <a:off x="2938283"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1B38574B-D735-4484-9489-B0E9AD5186CD}"/>
              </a:ext>
            </a:extLst>
          </p:cNvPr>
          <p:cNvSpPr/>
          <p:nvPr/>
        </p:nvSpPr>
        <p:spPr>
          <a:xfrm>
            <a:off x="2833699"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2CAF3C19-C477-46FC-9307-83697E846B88}"/>
              </a:ext>
            </a:extLst>
          </p:cNvPr>
          <p:cNvSpPr/>
          <p:nvPr/>
        </p:nvSpPr>
        <p:spPr>
          <a:xfrm>
            <a:off x="2698300"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239CAAA0-BCE3-4788-BF6F-8A262C38E1D1}"/>
              </a:ext>
            </a:extLst>
          </p:cNvPr>
          <p:cNvSpPr/>
          <p:nvPr/>
        </p:nvSpPr>
        <p:spPr>
          <a:xfrm>
            <a:off x="2640536"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244F0823-7A7E-4644-B508-570B579CB7B3}"/>
              </a:ext>
            </a:extLst>
          </p:cNvPr>
          <p:cNvSpPr/>
          <p:nvPr/>
        </p:nvSpPr>
        <p:spPr>
          <a:xfrm>
            <a:off x="2441870" y="14692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4BE0BB7E-C664-4FDF-808A-04DC6DB76B70}"/>
              </a:ext>
            </a:extLst>
          </p:cNvPr>
          <p:cNvSpPr/>
          <p:nvPr/>
        </p:nvSpPr>
        <p:spPr>
          <a:xfrm>
            <a:off x="2254889" y="14812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B8B399D3-9156-4980-AF70-91428CFD81A3}"/>
              </a:ext>
            </a:extLst>
          </p:cNvPr>
          <p:cNvSpPr/>
          <p:nvPr/>
        </p:nvSpPr>
        <p:spPr>
          <a:xfrm>
            <a:off x="2790649"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FCC185C7-A912-45CB-BF3B-7222334CF724}"/>
              </a:ext>
            </a:extLst>
          </p:cNvPr>
          <p:cNvSpPr/>
          <p:nvPr/>
        </p:nvSpPr>
        <p:spPr>
          <a:xfrm>
            <a:off x="2802953"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76F67EA0-C808-4C0B-98D5-DB417D058436}"/>
              </a:ext>
            </a:extLst>
          </p:cNvPr>
          <p:cNvSpPr/>
          <p:nvPr/>
        </p:nvSpPr>
        <p:spPr>
          <a:xfrm>
            <a:off x="2883209"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39161DC9-B607-4C1A-BD92-A40FB2110AB0}"/>
              </a:ext>
            </a:extLst>
          </p:cNvPr>
          <p:cNvSpPr/>
          <p:nvPr/>
        </p:nvSpPr>
        <p:spPr>
          <a:xfrm>
            <a:off x="2674977"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93EDF046-2199-484F-8F38-C2CD778D369B}"/>
              </a:ext>
            </a:extLst>
          </p:cNvPr>
          <p:cNvSpPr/>
          <p:nvPr/>
        </p:nvSpPr>
        <p:spPr>
          <a:xfrm>
            <a:off x="2922968"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DF1E601F-3D89-4457-8382-BFBEEF208E21}"/>
              </a:ext>
            </a:extLst>
          </p:cNvPr>
          <p:cNvSpPr/>
          <p:nvPr/>
        </p:nvSpPr>
        <p:spPr>
          <a:xfrm>
            <a:off x="2649050"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BFA53D1A-BE97-4847-92AA-764BB03B816B}"/>
              </a:ext>
            </a:extLst>
          </p:cNvPr>
          <p:cNvSpPr/>
          <p:nvPr/>
        </p:nvSpPr>
        <p:spPr>
          <a:xfrm>
            <a:off x="2908327"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8EAD3BA9-CEFC-4A87-8B71-6B93B3FECA40}"/>
              </a:ext>
            </a:extLst>
          </p:cNvPr>
          <p:cNvSpPr/>
          <p:nvPr/>
        </p:nvSpPr>
        <p:spPr>
          <a:xfrm>
            <a:off x="2986254"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0C8B1352-A6E2-4833-B7A6-42303274E2E1}"/>
              </a:ext>
            </a:extLst>
          </p:cNvPr>
          <p:cNvSpPr/>
          <p:nvPr/>
        </p:nvSpPr>
        <p:spPr>
          <a:xfrm>
            <a:off x="2939632"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F875D913-0AAF-4FE7-A961-232B1FB3748A}"/>
              </a:ext>
            </a:extLst>
          </p:cNvPr>
          <p:cNvSpPr/>
          <p:nvPr/>
        </p:nvSpPr>
        <p:spPr>
          <a:xfrm>
            <a:off x="2651484"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4" name="Oval 173">
            <a:extLst>
              <a:ext uri="{FF2B5EF4-FFF2-40B4-BE49-F238E27FC236}">
                <a16:creationId xmlns:a16="http://schemas.microsoft.com/office/drawing/2014/main" id="{6DBD3D9A-52F2-462C-A1CE-C3C86D2B4689}"/>
              </a:ext>
            </a:extLst>
          </p:cNvPr>
          <p:cNvSpPr/>
          <p:nvPr/>
        </p:nvSpPr>
        <p:spPr>
          <a:xfrm>
            <a:off x="2614486"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5" name="Oval 174">
            <a:extLst>
              <a:ext uri="{FF2B5EF4-FFF2-40B4-BE49-F238E27FC236}">
                <a16:creationId xmlns:a16="http://schemas.microsoft.com/office/drawing/2014/main" id="{358E2FCE-5743-46E1-AC37-86B6D6C8E151}"/>
              </a:ext>
            </a:extLst>
          </p:cNvPr>
          <p:cNvSpPr/>
          <p:nvPr/>
        </p:nvSpPr>
        <p:spPr>
          <a:xfrm>
            <a:off x="2656187"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 name="Freeform: Shape 15">
            <a:extLst>
              <a:ext uri="{FF2B5EF4-FFF2-40B4-BE49-F238E27FC236}">
                <a16:creationId xmlns:a16="http://schemas.microsoft.com/office/drawing/2014/main" id="{07936BE2-2F82-4842-99E9-4BF393DD08CB}"/>
              </a:ext>
            </a:extLst>
          </p:cNvPr>
          <p:cNvSpPr/>
          <p:nvPr/>
        </p:nvSpPr>
        <p:spPr>
          <a:xfrm>
            <a:off x="2941005" y="111652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76" name="Freeform: Shape 175">
            <a:extLst>
              <a:ext uri="{FF2B5EF4-FFF2-40B4-BE49-F238E27FC236}">
                <a16:creationId xmlns:a16="http://schemas.microsoft.com/office/drawing/2014/main" id="{46B0A851-E2D4-466E-A7A1-E7D17C5C9234}"/>
              </a:ext>
            </a:extLst>
          </p:cNvPr>
          <p:cNvSpPr/>
          <p:nvPr/>
        </p:nvSpPr>
        <p:spPr>
          <a:xfrm flipH="1">
            <a:off x="2263635" y="1149032"/>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300" name="Straight Connector 299">
            <a:extLst>
              <a:ext uri="{FF2B5EF4-FFF2-40B4-BE49-F238E27FC236}">
                <a16:creationId xmlns:a16="http://schemas.microsoft.com/office/drawing/2014/main" id="{EFC54032-B151-4CA4-A4DC-22AF0B6B3F5F}"/>
              </a:ext>
            </a:extLst>
          </p:cNvPr>
          <p:cNvCxnSpPr>
            <a:cxnSpLocks/>
          </p:cNvCxnSpPr>
          <p:nvPr/>
        </p:nvCxnSpPr>
        <p:spPr>
          <a:xfrm>
            <a:off x="5726121" y="9421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5BECFCF1-A55F-44C9-B256-94AD4CE508CD}"/>
              </a:ext>
            </a:extLst>
          </p:cNvPr>
          <p:cNvCxnSpPr>
            <a:cxnSpLocks/>
          </p:cNvCxnSpPr>
          <p:nvPr/>
        </p:nvCxnSpPr>
        <p:spPr>
          <a:xfrm>
            <a:off x="5726121" y="24280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A20885FC-6EE5-483D-B1E4-B7798C962925}"/>
              </a:ext>
            </a:extLst>
          </p:cNvPr>
          <p:cNvCxnSpPr/>
          <p:nvPr/>
        </p:nvCxnSpPr>
        <p:spPr>
          <a:xfrm>
            <a:off x="7972563"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CB896E29-C7D0-4416-9637-9904F4911571}"/>
              </a:ext>
            </a:extLst>
          </p:cNvPr>
          <p:cNvCxnSpPr>
            <a:cxnSpLocks/>
          </p:cNvCxnSpPr>
          <p:nvPr/>
        </p:nvCxnSpPr>
        <p:spPr>
          <a:xfrm flipV="1">
            <a:off x="7946712"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1D03E128-4267-4DEC-BA54-F90D80C19A63}"/>
              </a:ext>
            </a:extLst>
          </p:cNvPr>
          <p:cNvCxnSpPr>
            <a:cxnSpLocks/>
          </p:cNvCxnSpPr>
          <p:nvPr/>
        </p:nvCxnSpPr>
        <p:spPr>
          <a:xfrm flipV="1">
            <a:off x="7915827"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49FBABA2-1564-4BD6-ABB9-02712851964A}"/>
              </a:ext>
            </a:extLst>
          </p:cNvPr>
          <p:cNvCxnSpPr>
            <a:cxnSpLocks/>
          </p:cNvCxnSpPr>
          <p:nvPr/>
        </p:nvCxnSpPr>
        <p:spPr>
          <a:xfrm flipV="1">
            <a:off x="7942557"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CB41F30B-FCA0-42AD-AEE7-74114917AE56}"/>
              </a:ext>
            </a:extLst>
          </p:cNvPr>
          <p:cNvCxnSpPr>
            <a:cxnSpLocks/>
          </p:cNvCxnSpPr>
          <p:nvPr/>
        </p:nvCxnSpPr>
        <p:spPr>
          <a:xfrm flipH="1" flipV="1">
            <a:off x="8166883"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9A7EA68-2A42-4B2C-806F-8AB0BA4180EC}"/>
              </a:ext>
            </a:extLst>
          </p:cNvPr>
          <p:cNvCxnSpPr>
            <a:cxnSpLocks/>
          </p:cNvCxnSpPr>
          <p:nvPr/>
        </p:nvCxnSpPr>
        <p:spPr>
          <a:xfrm flipV="1">
            <a:off x="8196143"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5A1A2A31-961D-4C8E-8BEB-0E1E75655D78}"/>
              </a:ext>
            </a:extLst>
          </p:cNvPr>
          <p:cNvCxnSpPr>
            <a:cxnSpLocks/>
          </p:cNvCxnSpPr>
          <p:nvPr/>
        </p:nvCxnSpPr>
        <p:spPr>
          <a:xfrm flipV="1">
            <a:off x="8072920"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DF4B95A3-AE0B-4893-864B-6B4122CE423F}"/>
              </a:ext>
            </a:extLst>
          </p:cNvPr>
          <p:cNvCxnSpPr>
            <a:cxnSpLocks/>
          </p:cNvCxnSpPr>
          <p:nvPr/>
        </p:nvCxnSpPr>
        <p:spPr>
          <a:xfrm flipV="1">
            <a:off x="7935882"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ED78E314-0D93-41B5-91D2-A32BF3BA3939}"/>
              </a:ext>
            </a:extLst>
          </p:cNvPr>
          <p:cNvCxnSpPr>
            <a:cxnSpLocks/>
          </p:cNvCxnSpPr>
          <p:nvPr/>
        </p:nvCxnSpPr>
        <p:spPr>
          <a:xfrm flipH="1" flipV="1">
            <a:off x="8196111"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CFF7454A-C3EB-4DF0-A7EA-8CC896824BFE}"/>
              </a:ext>
            </a:extLst>
          </p:cNvPr>
          <p:cNvCxnSpPr>
            <a:cxnSpLocks/>
          </p:cNvCxnSpPr>
          <p:nvPr/>
        </p:nvCxnSpPr>
        <p:spPr>
          <a:xfrm flipH="1" flipV="1">
            <a:off x="8202817"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8DDFA44B-7CE8-4B7E-ABB7-631D73AB1A94}"/>
              </a:ext>
            </a:extLst>
          </p:cNvPr>
          <p:cNvCxnSpPr>
            <a:cxnSpLocks/>
          </p:cNvCxnSpPr>
          <p:nvPr/>
        </p:nvCxnSpPr>
        <p:spPr>
          <a:xfrm flipV="1">
            <a:off x="7934594"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4DC7E2F7-DBDE-44A0-9182-BBA13C34E97D}"/>
              </a:ext>
            </a:extLst>
          </p:cNvPr>
          <p:cNvCxnSpPr>
            <a:cxnSpLocks/>
          </p:cNvCxnSpPr>
          <p:nvPr/>
        </p:nvCxnSpPr>
        <p:spPr>
          <a:xfrm>
            <a:off x="8096547"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07400544-018A-4631-8B64-C61BF9C7D3FC}"/>
              </a:ext>
            </a:extLst>
          </p:cNvPr>
          <p:cNvCxnSpPr>
            <a:cxnSpLocks/>
          </p:cNvCxnSpPr>
          <p:nvPr/>
        </p:nvCxnSpPr>
        <p:spPr>
          <a:xfrm flipV="1">
            <a:off x="7783631" y="14507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1A3E65DC-413B-47EE-9762-9F1B3089BBA8}"/>
              </a:ext>
            </a:extLst>
          </p:cNvPr>
          <p:cNvCxnSpPr>
            <a:cxnSpLocks/>
          </p:cNvCxnSpPr>
          <p:nvPr/>
        </p:nvCxnSpPr>
        <p:spPr>
          <a:xfrm flipH="1">
            <a:off x="7647161" y="15590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E17C5490-1B33-48F0-9A81-1B0F2EE7336A}"/>
              </a:ext>
            </a:extLst>
          </p:cNvPr>
          <p:cNvCxnSpPr>
            <a:cxnSpLocks/>
          </p:cNvCxnSpPr>
          <p:nvPr/>
        </p:nvCxnSpPr>
        <p:spPr>
          <a:xfrm flipV="1">
            <a:off x="8083521"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5AB50CBE-AE7D-4738-9007-C4EB26088765}"/>
              </a:ext>
            </a:extLst>
          </p:cNvPr>
          <p:cNvCxnSpPr>
            <a:cxnSpLocks/>
          </p:cNvCxnSpPr>
          <p:nvPr/>
        </p:nvCxnSpPr>
        <p:spPr>
          <a:xfrm flipV="1">
            <a:off x="7995202"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02" name="Oval 401">
            <a:extLst>
              <a:ext uri="{FF2B5EF4-FFF2-40B4-BE49-F238E27FC236}">
                <a16:creationId xmlns:a16="http://schemas.microsoft.com/office/drawing/2014/main" id="{D04D123D-5234-4F23-9380-6CCDE369AA47}"/>
              </a:ext>
            </a:extLst>
          </p:cNvPr>
          <p:cNvSpPr/>
          <p:nvPr/>
        </p:nvSpPr>
        <p:spPr>
          <a:xfrm>
            <a:off x="8112284"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EE9BF7C5-A4FF-4FB3-8BC2-85129AB4B0D6}"/>
              </a:ext>
            </a:extLst>
          </p:cNvPr>
          <p:cNvSpPr/>
          <p:nvPr/>
        </p:nvSpPr>
        <p:spPr>
          <a:xfrm>
            <a:off x="7976885"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48811DC3-3418-4CDF-B4C2-B701FA923064}"/>
              </a:ext>
            </a:extLst>
          </p:cNvPr>
          <p:cNvSpPr/>
          <p:nvPr/>
        </p:nvSpPr>
        <p:spPr>
          <a:xfrm>
            <a:off x="7919121"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73FF63F6-EFF4-47AD-8AD5-969BCA07D52E}"/>
              </a:ext>
            </a:extLst>
          </p:cNvPr>
          <p:cNvSpPr/>
          <p:nvPr/>
        </p:nvSpPr>
        <p:spPr>
          <a:xfrm>
            <a:off x="7762142" y="15515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4A235BE9-3B8F-40B2-86A3-C48CBF0DF105}"/>
              </a:ext>
            </a:extLst>
          </p:cNvPr>
          <p:cNvSpPr/>
          <p:nvPr/>
        </p:nvSpPr>
        <p:spPr>
          <a:xfrm>
            <a:off x="7630531" y="16404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2506F249-5AF2-47AE-B025-FAF58273D1D1}"/>
              </a:ext>
            </a:extLst>
          </p:cNvPr>
          <p:cNvSpPr/>
          <p:nvPr/>
        </p:nvSpPr>
        <p:spPr>
          <a:xfrm>
            <a:off x="8069234"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4A1BEFC9-4472-468E-8C78-25C9BB3D1DC1}"/>
              </a:ext>
            </a:extLst>
          </p:cNvPr>
          <p:cNvSpPr/>
          <p:nvPr/>
        </p:nvSpPr>
        <p:spPr>
          <a:xfrm>
            <a:off x="8081538"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94045012-2FDF-4157-8233-DE723CA36474}"/>
              </a:ext>
            </a:extLst>
          </p:cNvPr>
          <p:cNvSpPr/>
          <p:nvPr/>
        </p:nvSpPr>
        <p:spPr>
          <a:xfrm>
            <a:off x="8161794"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D12C272A-AEEB-4991-AB14-EA4E9F99DCAA}"/>
              </a:ext>
            </a:extLst>
          </p:cNvPr>
          <p:cNvSpPr/>
          <p:nvPr/>
        </p:nvSpPr>
        <p:spPr>
          <a:xfrm>
            <a:off x="7953562"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6CBAF902-82CA-4906-ACFF-185405610D1D}"/>
              </a:ext>
            </a:extLst>
          </p:cNvPr>
          <p:cNvSpPr/>
          <p:nvPr/>
        </p:nvSpPr>
        <p:spPr>
          <a:xfrm>
            <a:off x="8201553"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D2BE7794-534D-46F8-BA40-32978D74CB06}"/>
              </a:ext>
            </a:extLst>
          </p:cNvPr>
          <p:cNvSpPr/>
          <p:nvPr/>
        </p:nvSpPr>
        <p:spPr>
          <a:xfrm>
            <a:off x="7927635"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4580C62-ECB5-44FD-82F7-A55E3DB70AC5}"/>
              </a:ext>
            </a:extLst>
          </p:cNvPr>
          <p:cNvSpPr/>
          <p:nvPr/>
        </p:nvSpPr>
        <p:spPr>
          <a:xfrm>
            <a:off x="8186912"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29801E84-B37C-4AF7-8454-54ABEA2DC097}"/>
              </a:ext>
            </a:extLst>
          </p:cNvPr>
          <p:cNvSpPr/>
          <p:nvPr/>
        </p:nvSpPr>
        <p:spPr>
          <a:xfrm>
            <a:off x="8264839"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229E5C09-AF1A-4456-8B1B-BB0454215E3B}"/>
              </a:ext>
            </a:extLst>
          </p:cNvPr>
          <p:cNvSpPr/>
          <p:nvPr/>
        </p:nvSpPr>
        <p:spPr>
          <a:xfrm>
            <a:off x="8218217"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A4B2DE27-1144-41E2-9B61-8A9214E6643A}"/>
              </a:ext>
            </a:extLst>
          </p:cNvPr>
          <p:cNvSpPr/>
          <p:nvPr/>
        </p:nvSpPr>
        <p:spPr>
          <a:xfrm>
            <a:off x="7930069"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8B5AA850-75C7-4F06-B152-361160E0626C}"/>
              </a:ext>
            </a:extLst>
          </p:cNvPr>
          <p:cNvSpPr/>
          <p:nvPr/>
        </p:nvSpPr>
        <p:spPr>
          <a:xfrm>
            <a:off x="7893071"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48D9B9F7-EE70-495B-9082-740EF36E1AB3}"/>
              </a:ext>
            </a:extLst>
          </p:cNvPr>
          <p:cNvSpPr/>
          <p:nvPr/>
        </p:nvSpPr>
        <p:spPr>
          <a:xfrm>
            <a:off x="7934772"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Arrow: Right 420">
            <a:extLst>
              <a:ext uri="{FF2B5EF4-FFF2-40B4-BE49-F238E27FC236}">
                <a16:creationId xmlns:a16="http://schemas.microsoft.com/office/drawing/2014/main" id="{B8377BF6-A1E9-490A-893D-70CBC3375802}"/>
              </a:ext>
            </a:extLst>
          </p:cNvPr>
          <p:cNvSpPr/>
          <p:nvPr/>
        </p:nvSpPr>
        <p:spPr>
          <a:xfrm rot="10800000">
            <a:off x="5746555" y="1318580"/>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2" name="Arrow: Right 421">
            <a:extLst>
              <a:ext uri="{FF2B5EF4-FFF2-40B4-BE49-F238E27FC236}">
                <a16:creationId xmlns:a16="http://schemas.microsoft.com/office/drawing/2014/main" id="{4FC4FECD-398A-473D-A735-4EB9340492FA}"/>
              </a:ext>
            </a:extLst>
          </p:cNvPr>
          <p:cNvSpPr/>
          <p:nvPr/>
        </p:nvSpPr>
        <p:spPr>
          <a:xfrm>
            <a:off x="5807588" y="3162428"/>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3" name="TextBox 422">
            <a:extLst>
              <a:ext uri="{FF2B5EF4-FFF2-40B4-BE49-F238E27FC236}">
                <a16:creationId xmlns:a16="http://schemas.microsoft.com/office/drawing/2014/main" id="{3BDDC5C8-0C01-448C-97AB-EA1EC584C6BE}"/>
              </a:ext>
            </a:extLst>
          </p:cNvPr>
          <p:cNvSpPr txBox="1"/>
          <p:nvPr/>
        </p:nvSpPr>
        <p:spPr>
          <a:xfrm>
            <a:off x="5780647" y="1839274"/>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left</a:t>
            </a:r>
          </a:p>
          <a:p>
            <a:r>
              <a:rPr lang="en-GB" dirty="0"/>
              <a:t>id=4</a:t>
            </a:r>
          </a:p>
        </p:txBody>
      </p:sp>
      <p:sp>
        <p:nvSpPr>
          <p:cNvPr id="424" name="TextBox 423">
            <a:extLst>
              <a:ext uri="{FF2B5EF4-FFF2-40B4-BE49-F238E27FC236}">
                <a16:creationId xmlns:a16="http://schemas.microsoft.com/office/drawing/2014/main" id="{16B82A2A-A4DC-4618-AD4B-CBD1A0AB8D99}"/>
              </a:ext>
            </a:extLst>
          </p:cNvPr>
          <p:cNvSpPr txBox="1"/>
          <p:nvPr/>
        </p:nvSpPr>
        <p:spPr>
          <a:xfrm>
            <a:off x="5772342" y="3683122"/>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id=5</a:t>
            </a:r>
          </a:p>
        </p:txBody>
      </p:sp>
      <p:sp>
        <p:nvSpPr>
          <p:cNvPr id="425" name="Freeform: Shape 424">
            <a:extLst>
              <a:ext uri="{FF2B5EF4-FFF2-40B4-BE49-F238E27FC236}">
                <a16:creationId xmlns:a16="http://schemas.microsoft.com/office/drawing/2014/main" id="{3EF28EB0-B23A-4730-9276-7E7EBDC8329F}"/>
              </a:ext>
            </a:extLst>
          </p:cNvPr>
          <p:cNvSpPr/>
          <p:nvPr/>
        </p:nvSpPr>
        <p:spPr>
          <a:xfrm flipH="1">
            <a:off x="7578044" y="1431395"/>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427" name="Straight Connector 426">
            <a:extLst>
              <a:ext uri="{FF2B5EF4-FFF2-40B4-BE49-F238E27FC236}">
                <a16:creationId xmlns:a16="http://schemas.microsoft.com/office/drawing/2014/main" id="{A2089E8E-7506-4490-80BB-0FC032F7A0E7}"/>
              </a:ext>
            </a:extLst>
          </p:cNvPr>
          <p:cNvCxnSpPr>
            <a:cxnSpLocks/>
          </p:cNvCxnSpPr>
          <p:nvPr/>
        </p:nvCxnSpPr>
        <p:spPr>
          <a:xfrm>
            <a:off x="8227647" y="14286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C422BFEE-DCBC-4EE4-8255-EF3D1F49AB60}"/>
              </a:ext>
            </a:extLst>
          </p:cNvPr>
          <p:cNvCxnSpPr>
            <a:cxnSpLocks/>
          </p:cNvCxnSpPr>
          <p:nvPr/>
        </p:nvCxnSpPr>
        <p:spPr>
          <a:xfrm>
            <a:off x="8247078" y="15964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31" name="Oval 430">
            <a:extLst>
              <a:ext uri="{FF2B5EF4-FFF2-40B4-BE49-F238E27FC236}">
                <a16:creationId xmlns:a16="http://schemas.microsoft.com/office/drawing/2014/main" id="{03819BB2-9F4D-4A5B-8350-6E09E890B3A7}"/>
              </a:ext>
            </a:extLst>
          </p:cNvPr>
          <p:cNvSpPr/>
          <p:nvPr/>
        </p:nvSpPr>
        <p:spPr>
          <a:xfrm>
            <a:off x="8240730" y="15853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A4B889B7-82DC-4D1D-A196-5C070E3D3D28}"/>
              </a:ext>
            </a:extLst>
          </p:cNvPr>
          <p:cNvSpPr/>
          <p:nvPr/>
        </p:nvSpPr>
        <p:spPr>
          <a:xfrm>
            <a:off x="8256348" y="17591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4B53A06C-E013-4C9F-87ED-3F6079161590}"/>
              </a:ext>
            </a:extLst>
          </p:cNvPr>
          <p:cNvSpPr/>
          <p:nvPr/>
        </p:nvSpPr>
        <p:spPr>
          <a:xfrm>
            <a:off x="8221564" y="14191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6" name="Straight Connector 555">
            <a:extLst>
              <a:ext uri="{FF2B5EF4-FFF2-40B4-BE49-F238E27FC236}">
                <a16:creationId xmlns:a16="http://schemas.microsoft.com/office/drawing/2014/main" id="{4296947D-7788-457D-A9E2-0CEA3921FD2A}"/>
              </a:ext>
            </a:extLst>
          </p:cNvPr>
          <p:cNvCxnSpPr>
            <a:cxnSpLocks/>
          </p:cNvCxnSpPr>
          <p:nvPr/>
        </p:nvCxnSpPr>
        <p:spPr>
          <a:xfrm>
            <a:off x="5726121" y="27706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C87CC465-3635-4EAC-9CC3-F6AA02920042}"/>
              </a:ext>
            </a:extLst>
          </p:cNvPr>
          <p:cNvCxnSpPr>
            <a:cxnSpLocks/>
          </p:cNvCxnSpPr>
          <p:nvPr/>
        </p:nvCxnSpPr>
        <p:spPr>
          <a:xfrm>
            <a:off x="5726121" y="42565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6" name="Straight Connector 1135">
            <a:extLst>
              <a:ext uri="{FF2B5EF4-FFF2-40B4-BE49-F238E27FC236}">
                <a16:creationId xmlns:a16="http://schemas.microsoft.com/office/drawing/2014/main" id="{58508385-4D7F-44AD-BCB3-F4B8708B8C5B}"/>
              </a:ext>
            </a:extLst>
          </p:cNvPr>
          <p:cNvCxnSpPr>
            <a:cxnSpLocks/>
          </p:cNvCxnSpPr>
          <p:nvPr/>
        </p:nvCxnSpPr>
        <p:spPr>
          <a:xfrm>
            <a:off x="250422" y="46273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B1F3257-B1A1-4110-84BD-B80F7DAB37AD}"/>
              </a:ext>
            </a:extLst>
          </p:cNvPr>
          <p:cNvCxnSpPr/>
          <p:nvPr/>
        </p:nvCxnSpPr>
        <p:spPr>
          <a:xfrm>
            <a:off x="1687536"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7EF984DF-5901-47BF-B057-CE8AF50D8146}"/>
              </a:ext>
            </a:extLst>
          </p:cNvPr>
          <p:cNvCxnSpPr>
            <a:cxnSpLocks/>
          </p:cNvCxnSpPr>
          <p:nvPr/>
        </p:nvCxnSpPr>
        <p:spPr>
          <a:xfrm flipV="1">
            <a:off x="1661685"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97A9E7C6-50E4-40DE-871A-B6BAFF166E6B}"/>
              </a:ext>
            </a:extLst>
          </p:cNvPr>
          <p:cNvCxnSpPr>
            <a:cxnSpLocks/>
          </p:cNvCxnSpPr>
          <p:nvPr/>
        </p:nvCxnSpPr>
        <p:spPr>
          <a:xfrm flipV="1">
            <a:off x="1630800"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22D66797-D164-4667-80D2-6A7945164749}"/>
              </a:ext>
            </a:extLst>
          </p:cNvPr>
          <p:cNvCxnSpPr>
            <a:cxnSpLocks/>
          </p:cNvCxnSpPr>
          <p:nvPr/>
        </p:nvCxnSpPr>
        <p:spPr>
          <a:xfrm flipV="1">
            <a:off x="1657530"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1E3F8432-4744-4654-BB9B-13D12C9FA2F0}"/>
              </a:ext>
            </a:extLst>
          </p:cNvPr>
          <p:cNvCxnSpPr>
            <a:cxnSpLocks/>
          </p:cNvCxnSpPr>
          <p:nvPr/>
        </p:nvCxnSpPr>
        <p:spPr>
          <a:xfrm flipH="1" flipV="1">
            <a:off x="1881856"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03098FD3-0019-4A26-B424-DB186483E05A}"/>
              </a:ext>
            </a:extLst>
          </p:cNvPr>
          <p:cNvCxnSpPr>
            <a:cxnSpLocks/>
          </p:cNvCxnSpPr>
          <p:nvPr/>
        </p:nvCxnSpPr>
        <p:spPr>
          <a:xfrm flipV="1">
            <a:off x="1911116"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D5A49B0-094D-4ADA-A6FA-4D5861C2B5CA}"/>
              </a:ext>
            </a:extLst>
          </p:cNvPr>
          <p:cNvCxnSpPr>
            <a:cxnSpLocks/>
          </p:cNvCxnSpPr>
          <p:nvPr/>
        </p:nvCxnSpPr>
        <p:spPr>
          <a:xfrm flipV="1">
            <a:off x="1787893"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CE15F148-A8DF-4A26-B71E-6A34838C8672}"/>
              </a:ext>
            </a:extLst>
          </p:cNvPr>
          <p:cNvCxnSpPr>
            <a:cxnSpLocks/>
          </p:cNvCxnSpPr>
          <p:nvPr/>
        </p:nvCxnSpPr>
        <p:spPr>
          <a:xfrm flipV="1">
            <a:off x="1650855"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AF1D8319-52C7-4AB0-A21F-AE72FB81723D}"/>
              </a:ext>
            </a:extLst>
          </p:cNvPr>
          <p:cNvCxnSpPr>
            <a:cxnSpLocks/>
          </p:cNvCxnSpPr>
          <p:nvPr/>
        </p:nvCxnSpPr>
        <p:spPr>
          <a:xfrm flipH="1" flipV="1">
            <a:off x="1911084"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8755176D-6139-45AB-A94E-7303D0B290E1}"/>
              </a:ext>
            </a:extLst>
          </p:cNvPr>
          <p:cNvCxnSpPr>
            <a:cxnSpLocks/>
          </p:cNvCxnSpPr>
          <p:nvPr/>
        </p:nvCxnSpPr>
        <p:spPr>
          <a:xfrm flipH="1" flipV="1">
            <a:off x="1917790"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12625C2B-F226-483E-85F1-30A0A1C3251F}"/>
              </a:ext>
            </a:extLst>
          </p:cNvPr>
          <p:cNvCxnSpPr>
            <a:cxnSpLocks/>
          </p:cNvCxnSpPr>
          <p:nvPr/>
        </p:nvCxnSpPr>
        <p:spPr>
          <a:xfrm flipV="1">
            <a:off x="1649567"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D5975017-DB98-44F1-BE19-11408076BCE1}"/>
              </a:ext>
            </a:extLst>
          </p:cNvPr>
          <p:cNvCxnSpPr>
            <a:cxnSpLocks/>
          </p:cNvCxnSpPr>
          <p:nvPr/>
        </p:nvCxnSpPr>
        <p:spPr>
          <a:xfrm>
            <a:off x="1937924" y="5131100"/>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905BEB7E-FDA1-410F-91D4-F3C68AC827B6}"/>
              </a:ext>
            </a:extLst>
          </p:cNvPr>
          <p:cNvCxnSpPr>
            <a:cxnSpLocks/>
          </p:cNvCxnSpPr>
          <p:nvPr/>
        </p:nvCxnSpPr>
        <p:spPr>
          <a:xfrm flipH="1">
            <a:off x="1940043" y="5158473"/>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0A4CA424-EC5C-416F-8723-631C00E30936}"/>
              </a:ext>
            </a:extLst>
          </p:cNvPr>
          <p:cNvCxnSpPr>
            <a:cxnSpLocks/>
          </p:cNvCxnSpPr>
          <p:nvPr/>
        </p:nvCxnSpPr>
        <p:spPr>
          <a:xfrm>
            <a:off x="1811520"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0873679-09A7-4E8F-B093-762CBCBAAF38}"/>
              </a:ext>
            </a:extLst>
          </p:cNvPr>
          <p:cNvCxnSpPr>
            <a:cxnSpLocks/>
          </p:cNvCxnSpPr>
          <p:nvPr/>
        </p:nvCxnSpPr>
        <p:spPr>
          <a:xfrm flipV="1">
            <a:off x="1514400" y="5161372"/>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DEAB30D1-6073-44EB-8998-432A2CC7A74A}"/>
              </a:ext>
            </a:extLst>
          </p:cNvPr>
          <p:cNvCxnSpPr>
            <a:cxnSpLocks/>
          </p:cNvCxnSpPr>
          <p:nvPr/>
        </p:nvCxnSpPr>
        <p:spPr>
          <a:xfrm flipH="1" flipV="1">
            <a:off x="1524260" y="5180040"/>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5DD85E49-992C-4170-8D61-D64D262BD94C}"/>
              </a:ext>
            </a:extLst>
          </p:cNvPr>
          <p:cNvCxnSpPr>
            <a:cxnSpLocks/>
          </p:cNvCxnSpPr>
          <p:nvPr/>
        </p:nvCxnSpPr>
        <p:spPr>
          <a:xfrm flipV="1">
            <a:off x="1798494"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1BBB3B-D893-42BF-85F2-42E1E7EF9E3A}"/>
              </a:ext>
            </a:extLst>
          </p:cNvPr>
          <p:cNvCxnSpPr>
            <a:cxnSpLocks/>
          </p:cNvCxnSpPr>
          <p:nvPr/>
        </p:nvCxnSpPr>
        <p:spPr>
          <a:xfrm flipV="1">
            <a:off x="1710175"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55" name="Oval 1154">
            <a:extLst>
              <a:ext uri="{FF2B5EF4-FFF2-40B4-BE49-F238E27FC236}">
                <a16:creationId xmlns:a16="http://schemas.microsoft.com/office/drawing/2014/main" id="{77BC2ED3-2943-47C4-82C2-31A1A8EF178C}"/>
              </a:ext>
            </a:extLst>
          </p:cNvPr>
          <p:cNvSpPr/>
          <p:nvPr/>
        </p:nvSpPr>
        <p:spPr>
          <a:xfrm>
            <a:off x="2082849" y="515208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6" name="Oval 1155">
            <a:extLst>
              <a:ext uri="{FF2B5EF4-FFF2-40B4-BE49-F238E27FC236}">
                <a16:creationId xmlns:a16="http://schemas.microsoft.com/office/drawing/2014/main" id="{9E39DAF7-0721-49AF-9E19-8AF9EEF5CEE1}"/>
              </a:ext>
            </a:extLst>
          </p:cNvPr>
          <p:cNvSpPr/>
          <p:nvPr/>
        </p:nvSpPr>
        <p:spPr>
          <a:xfrm>
            <a:off x="1921288" y="517304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7" name="Oval 1156">
            <a:extLst>
              <a:ext uri="{FF2B5EF4-FFF2-40B4-BE49-F238E27FC236}">
                <a16:creationId xmlns:a16="http://schemas.microsoft.com/office/drawing/2014/main" id="{FDA50B0B-0B4E-4E43-95E6-A13C61312749}"/>
              </a:ext>
            </a:extLst>
          </p:cNvPr>
          <p:cNvSpPr/>
          <p:nvPr/>
        </p:nvSpPr>
        <p:spPr>
          <a:xfrm>
            <a:off x="1931841"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8" name="Oval 1157">
            <a:extLst>
              <a:ext uri="{FF2B5EF4-FFF2-40B4-BE49-F238E27FC236}">
                <a16:creationId xmlns:a16="http://schemas.microsoft.com/office/drawing/2014/main" id="{E2ED838E-F035-4917-95EE-FB640A9105B9}"/>
              </a:ext>
            </a:extLst>
          </p:cNvPr>
          <p:cNvSpPr/>
          <p:nvPr/>
        </p:nvSpPr>
        <p:spPr>
          <a:xfrm>
            <a:off x="1827257"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9" name="Oval 1158">
            <a:extLst>
              <a:ext uri="{FF2B5EF4-FFF2-40B4-BE49-F238E27FC236}">
                <a16:creationId xmlns:a16="http://schemas.microsoft.com/office/drawing/2014/main" id="{6FE605A7-6663-40AC-B424-02D3FC6A61A6}"/>
              </a:ext>
            </a:extLst>
          </p:cNvPr>
          <p:cNvSpPr/>
          <p:nvPr/>
        </p:nvSpPr>
        <p:spPr>
          <a:xfrm>
            <a:off x="1691858"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0" name="Oval 1159">
            <a:extLst>
              <a:ext uri="{FF2B5EF4-FFF2-40B4-BE49-F238E27FC236}">
                <a16:creationId xmlns:a16="http://schemas.microsoft.com/office/drawing/2014/main" id="{F3298E6E-81E2-4CB7-A7EB-4ECD32A364B3}"/>
              </a:ext>
            </a:extLst>
          </p:cNvPr>
          <p:cNvSpPr/>
          <p:nvPr/>
        </p:nvSpPr>
        <p:spPr>
          <a:xfrm>
            <a:off x="1634094"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1" name="Oval 1160">
            <a:extLst>
              <a:ext uri="{FF2B5EF4-FFF2-40B4-BE49-F238E27FC236}">
                <a16:creationId xmlns:a16="http://schemas.microsoft.com/office/drawing/2014/main" id="{68C2156A-3237-4E81-9A73-760B07CEB6C9}"/>
              </a:ext>
            </a:extLst>
          </p:cNvPr>
          <p:cNvSpPr/>
          <p:nvPr/>
        </p:nvSpPr>
        <p:spPr>
          <a:xfrm>
            <a:off x="1512126" y="517765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2" name="Oval 1161">
            <a:extLst>
              <a:ext uri="{FF2B5EF4-FFF2-40B4-BE49-F238E27FC236}">
                <a16:creationId xmlns:a16="http://schemas.microsoft.com/office/drawing/2014/main" id="{0C169791-09B8-4629-A06C-B9B5899681F2}"/>
              </a:ext>
            </a:extLst>
          </p:cNvPr>
          <p:cNvSpPr/>
          <p:nvPr/>
        </p:nvSpPr>
        <p:spPr>
          <a:xfrm>
            <a:off x="1645257" y="5187465"/>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3" name="Oval 1162">
            <a:extLst>
              <a:ext uri="{FF2B5EF4-FFF2-40B4-BE49-F238E27FC236}">
                <a16:creationId xmlns:a16="http://schemas.microsoft.com/office/drawing/2014/main" id="{76107581-154C-4F98-AF7C-002755C5F78F}"/>
              </a:ext>
            </a:extLst>
          </p:cNvPr>
          <p:cNvSpPr/>
          <p:nvPr/>
        </p:nvSpPr>
        <p:spPr>
          <a:xfrm>
            <a:off x="1784207"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4" name="Oval 1163">
            <a:extLst>
              <a:ext uri="{FF2B5EF4-FFF2-40B4-BE49-F238E27FC236}">
                <a16:creationId xmlns:a16="http://schemas.microsoft.com/office/drawing/2014/main" id="{75A11F43-57DF-444C-B147-4A395F159A1D}"/>
              </a:ext>
            </a:extLst>
          </p:cNvPr>
          <p:cNvSpPr/>
          <p:nvPr/>
        </p:nvSpPr>
        <p:spPr>
          <a:xfrm>
            <a:off x="1796511"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5" name="Oval 1164">
            <a:extLst>
              <a:ext uri="{FF2B5EF4-FFF2-40B4-BE49-F238E27FC236}">
                <a16:creationId xmlns:a16="http://schemas.microsoft.com/office/drawing/2014/main" id="{2E471CBE-80C2-49B1-A891-D27B2645595D}"/>
              </a:ext>
            </a:extLst>
          </p:cNvPr>
          <p:cNvSpPr/>
          <p:nvPr/>
        </p:nvSpPr>
        <p:spPr>
          <a:xfrm>
            <a:off x="1876767"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6" name="Oval 1165">
            <a:extLst>
              <a:ext uri="{FF2B5EF4-FFF2-40B4-BE49-F238E27FC236}">
                <a16:creationId xmlns:a16="http://schemas.microsoft.com/office/drawing/2014/main" id="{744E384A-01C7-4C19-BC3B-8161D4C2046C}"/>
              </a:ext>
            </a:extLst>
          </p:cNvPr>
          <p:cNvSpPr/>
          <p:nvPr/>
        </p:nvSpPr>
        <p:spPr>
          <a:xfrm>
            <a:off x="1668535"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7" name="Oval 1166">
            <a:extLst>
              <a:ext uri="{FF2B5EF4-FFF2-40B4-BE49-F238E27FC236}">
                <a16:creationId xmlns:a16="http://schemas.microsoft.com/office/drawing/2014/main" id="{3CDE2C21-D524-4771-8DB4-8659E636A1DB}"/>
              </a:ext>
            </a:extLst>
          </p:cNvPr>
          <p:cNvSpPr/>
          <p:nvPr/>
        </p:nvSpPr>
        <p:spPr>
          <a:xfrm>
            <a:off x="1916526"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8" name="Oval 1167">
            <a:extLst>
              <a:ext uri="{FF2B5EF4-FFF2-40B4-BE49-F238E27FC236}">
                <a16:creationId xmlns:a16="http://schemas.microsoft.com/office/drawing/2014/main" id="{6EF430EE-6E30-4E3D-9B99-C7F849DB787F}"/>
              </a:ext>
            </a:extLst>
          </p:cNvPr>
          <p:cNvSpPr/>
          <p:nvPr/>
        </p:nvSpPr>
        <p:spPr>
          <a:xfrm>
            <a:off x="1642608"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9" name="Oval 1168">
            <a:extLst>
              <a:ext uri="{FF2B5EF4-FFF2-40B4-BE49-F238E27FC236}">
                <a16:creationId xmlns:a16="http://schemas.microsoft.com/office/drawing/2014/main" id="{E6EA5780-4681-4F19-B156-FF71222BFC48}"/>
              </a:ext>
            </a:extLst>
          </p:cNvPr>
          <p:cNvSpPr/>
          <p:nvPr/>
        </p:nvSpPr>
        <p:spPr>
          <a:xfrm>
            <a:off x="1901885"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0" name="Oval 1169">
            <a:extLst>
              <a:ext uri="{FF2B5EF4-FFF2-40B4-BE49-F238E27FC236}">
                <a16:creationId xmlns:a16="http://schemas.microsoft.com/office/drawing/2014/main" id="{96A79028-BEEB-45D0-8320-342545A9D579}"/>
              </a:ext>
            </a:extLst>
          </p:cNvPr>
          <p:cNvSpPr/>
          <p:nvPr/>
        </p:nvSpPr>
        <p:spPr>
          <a:xfrm>
            <a:off x="1979812"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1" name="Oval 1170">
            <a:extLst>
              <a:ext uri="{FF2B5EF4-FFF2-40B4-BE49-F238E27FC236}">
                <a16:creationId xmlns:a16="http://schemas.microsoft.com/office/drawing/2014/main" id="{005143A0-63A7-48EB-BCEF-2D31DFD6A7DC}"/>
              </a:ext>
            </a:extLst>
          </p:cNvPr>
          <p:cNvSpPr/>
          <p:nvPr/>
        </p:nvSpPr>
        <p:spPr>
          <a:xfrm>
            <a:off x="1933190"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2" name="Oval 1171">
            <a:extLst>
              <a:ext uri="{FF2B5EF4-FFF2-40B4-BE49-F238E27FC236}">
                <a16:creationId xmlns:a16="http://schemas.microsoft.com/office/drawing/2014/main" id="{29B3416F-5584-4B74-BCE4-201216E21EA0}"/>
              </a:ext>
            </a:extLst>
          </p:cNvPr>
          <p:cNvSpPr/>
          <p:nvPr/>
        </p:nvSpPr>
        <p:spPr>
          <a:xfrm>
            <a:off x="1645042"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3" name="Oval 1172">
            <a:extLst>
              <a:ext uri="{FF2B5EF4-FFF2-40B4-BE49-F238E27FC236}">
                <a16:creationId xmlns:a16="http://schemas.microsoft.com/office/drawing/2014/main" id="{FC73A460-2F2D-4EB5-AD50-5FE8984B0DF4}"/>
              </a:ext>
            </a:extLst>
          </p:cNvPr>
          <p:cNvSpPr/>
          <p:nvPr/>
        </p:nvSpPr>
        <p:spPr>
          <a:xfrm>
            <a:off x="1608044"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4" name="Oval 1173">
            <a:extLst>
              <a:ext uri="{FF2B5EF4-FFF2-40B4-BE49-F238E27FC236}">
                <a16:creationId xmlns:a16="http://schemas.microsoft.com/office/drawing/2014/main" id="{E6F0E33F-7EB8-4795-B4B8-1BAA78C63865}"/>
              </a:ext>
            </a:extLst>
          </p:cNvPr>
          <p:cNvSpPr/>
          <p:nvPr/>
        </p:nvSpPr>
        <p:spPr>
          <a:xfrm>
            <a:off x="1649745"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75" name="Straight Connector 1174">
            <a:extLst>
              <a:ext uri="{FF2B5EF4-FFF2-40B4-BE49-F238E27FC236}">
                <a16:creationId xmlns:a16="http://schemas.microsoft.com/office/drawing/2014/main" id="{CBAFFE89-83E5-4BFF-AAAB-A8F43BB043CC}"/>
              </a:ext>
            </a:extLst>
          </p:cNvPr>
          <p:cNvCxnSpPr>
            <a:cxnSpLocks/>
          </p:cNvCxnSpPr>
          <p:nvPr/>
        </p:nvCxnSpPr>
        <p:spPr>
          <a:xfrm>
            <a:off x="250422" y="61132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6" name="Straight Connector 1175">
            <a:extLst>
              <a:ext uri="{FF2B5EF4-FFF2-40B4-BE49-F238E27FC236}">
                <a16:creationId xmlns:a16="http://schemas.microsoft.com/office/drawing/2014/main" id="{2D5248BC-D916-4B2E-9CC4-DA5DE6BE27B7}"/>
              </a:ext>
            </a:extLst>
          </p:cNvPr>
          <p:cNvCxnSpPr/>
          <p:nvPr/>
        </p:nvCxnSpPr>
        <p:spPr>
          <a:xfrm>
            <a:off x="3542830"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77" name="Straight Connector 1176">
            <a:extLst>
              <a:ext uri="{FF2B5EF4-FFF2-40B4-BE49-F238E27FC236}">
                <a16:creationId xmlns:a16="http://schemas.microsoft.com/office/drawing/2014/main" id="{0EF0FE9B-87AD-462E-A83D-0941036F35B2}"/>
              </a:ext>
            </a:extLst>
          </p:cNvPr>
          <p:cNvCxnSpPr>
            <a:cxnSpLocks/>
          </p:cNvCxnSpPr>
          <p:nvPr/>
        </p:nvCxnSpPr>
        <p:spPr>
          <a:xfrm flipV="1">
            <a:off x="3516979"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78" name="Straight Connector 1177">
            <a:extLst>
              <a:ext uri="{FF2B5EF4-FFF2-40B4-BE49-F238E27FC236}">
                <a16:creationId xmlns:a16="http://schemas.microsoft.com/office/drawing/2014/main" id="{7F474229-E00C-4F23-89A0-D9977670E900}"/>
              </a:ext>
            </a:extLst>
          </p:cNvPr>
          <p:cNvCxnSpPr>
            <a:cxnSpLocks/>
          </p:cNvCxnSpPr>
          <p:nvPr/>
        </p:nvCxnSpPr>
        <p:spPr>
          <a:xfrm flipV="1">
            <a:off x="3486094"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79" name="Straight Connector 1178">
            <a:extLst>
              <a:ext uri="{FF2B5EF4-FFF2-40B4-BE49-F238E27FC236}">
                <a16:creationId xmlns:a16="http://schemas.microsoft.com/office/drawing/2014/main" id="{E6A236E3-BE3D-4D5C-87FA-84ADF617321F}"/>
              </a:ext>
            </a:extLst>
          </p:cNvPr>
          <p:cNvCxnSpPr>
            <a:cxnSpLocks/>
          </p:cNvCxnSpPr>
          <p:nvPr/>
        </p:nvCxnSpPr>
        <p:spPr>
          <a:xfrm flipV="1">
            <a:off x="3512824"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80" name="Straight Connector 1179">
            <a:extLst>
              <a:ext uri="{FF2B5EF4-FFF2-40B4-BE49-F238E27FC236}">
                <a16:creationId xmlns:a16="http://schemas.microsoft.com/office/drawing/2014/main" id="{2C6FD82C-43B5-4B14-8519-9EF450F8E9CA}"/>
              </a:ext>
            </a:extLst>
          </p:cNvPr>
          <p:cNvCxnSpPr>
            <a:cxnSpLocks/>
          </p:cNvCxnSpPr>
          <p:nvPr/>
        </p:nvCxnSpPr>
        <p:spPr>
          <a:xfrm flipH="1" flipV="1">
            <a:off x="3737150"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1" name="Straight Connector 1180">
            <a:extLst>
              <a:ext uri="{FF2B5EF4-FFF2-40B4-BE49-F238E27FC236}">
                <a16:creationId xmlns:a16="http://schemas.microsoft.com/office/drawing/2014/main" id="{A2F9DF15-BF81-4136-8796-DB87E2942DE4}"/>
              </a:ext>
            </a:extLst>
          </p:cNvPr>
          <p:cNvCxnSpPr>
            <a:cxnSpLocks/>
          </p:cNvCxnSpPr>
          <p:nvPr/>
        </p:nvCxnSpPr>
        <p:spPr>
          <a:xfrm flipV="1">
            <a:off x="3766410"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82" name="Straight Connector 1181">
            <a:extLst>
              <a:ext uri="{FF2B5EF4-FFF2-40B4-BE49-F238E27FC236}">
                <a16:creationId xmlns:a16="http://schemas.microsoft.com/office/drawing/2014/main" id="{8F63B240-2DA0-4DBC-ADE8-7FA81F2377D4}"/>
              </a:ext>
            </a:extLst>
          </p:cNvPr>
          <p:cNvCxnSpPr>
            <a:cxnSpLocks/>
          </p:cNvCxnSpPr>
          <p:nvPr/>
        </p:nvCxnSpPr>
        <p:spPr>
          <a:xfrm flipV="1">
            <a:off x="3643187"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3" name="Straight Connector 1182">
            <a:extLst>
              <a:ext uri="{FF2B5EF4-FFF2-40B4-BE49-F238E27FC236}">
                <a16:creationId xmlns:a16="http://schemas.microsoft.com/office/drawing/2014/main" id="{DB53DFAD-6918-4CF9-841F-4933A0F29D9C}"/>
              </a:ext>
            </a:extLst>
          </p:cNvPr>
          <p:cNvCxnSpPr>
            <a:cxnSpLocks/>
          </p:cNvCxnSpPr>
          <p:nvPr/>
        </p:nvCxnSpPr>
        <p:spPr>
          <a:xfrm flipV="1">
            <a:off x="3506149"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84" name="Straight Connector 1183">
            <a:extLst>
              <a:ext uri="{FF2B5EF4-FFF2-40B4-BE49-F238E27FC236}">
                <a16:creationId xmlns:a16="http://schemas.microsoft.com/office/drawing/2014/main" id="{29F56B66-B146-4DA4-BFE8-81C4D4B1C979}"/>
              </a:ext>
            </a:extLst>
          </p:cNvPr>
          <p:cNvCxnSpPr>
            <a:cxnSpLocks/>
          </p:cNvCxnSpPr>
          <p:nvPr/>
        </p:nvCxnSpPr>
        <p:spPr>
          <a:xfrm flipH="1" flipV="1">
            <a:off x="3766378"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5" name="Straight Connector 1184">
            <a:extLst>
              <a:ext uri="{FF2B5EF4-FFF2-40B4-BE49-F238E27FC236}">
                <a16:creationId xmlns:a16="http://schemas.microsoft.com/office/drawing/2014/main" id="{AFCE7377-D93D-4692-8E03-68A7F3A89C25}"/>
              </a:ext>
            </a:extLst>
          </p:cNvPr>
          <p:cNvCxnSpPr>
            <a:cxnSpLocks/>
          </p:cNvCxnSpPr>
          <p:nvPr/>
        </p:nvCxnSpPr>
        <p:spPr>
          <a:xfrm flipH="1" flipV="1">
            <a:off x="3773084"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6" name="Straight Connector 1185">
            <a:extLst>
              <a:ext uri="{FF2B5EF4-FFF2-40B4-BE49-F238E27FC236}">
                <a16:creationId xmlns:a16="http://schemas.microsoft.com/office/drawing/2014/main" id="{83B8ADB7-1694-45CB-A8BA-5F65BBBBF9CA}"/>
              </a:ext>
            </a:extLst>
          </p:cNvPr>
          <p:cNvCxnSpPr>
            <a:cxnSpLocks/>
          </p:cNvCxnSpPr>
          <p:nvPr/>
        </p:nvCxnSpPr>
        <p:spPr>
          <a:xfrm flipV="1">
            <a:off x="3504861"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7" name="Straight Connector 1186">
            <a:extLst>
              <a:ext uri="{FF2B5EF4-FFF2-40B4-BE49-F238E27FC236}">
                <a16:creationId xmlns:a16="http://schemas.microsoft.com/office/drawing/2014/main" id="{EC9F261D-34F4-4E5D-8B33-B95D3B4B41DB}"/>
              </a:ext>
            </a:extLst>
          </p:cNvPr>
          <p:cNvCxnSpPr>
            <a:cxnSpLocks/>
          </p:cNvCxnSpPr>
          <p:nvPr/>
        </p:nvCxnSpPr>
        <p:spPr>
          <a:xfrm>
            <a:off x="3793218" y="513110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88" name="Straight Connector 1187">
            <a:extLst>
              <a:ext uri="{FF2B5EF4-FFF2-40B4-BE49-F238E27FC236}">
                <a16:creationId xmlns:a16="http://schemas.microsoft.com/office/drawing/2014/main" id="{908AC09C-F049-4074-B53B-5C3D74B01113}"/>
              </a:ext>
            </a:extLst>
          </p:cNvPr>
          <p:cNvCxnSpPr>
            <a:cxnSpLocks/>
          </p:cNvCxnSpPr>
          <p:nvPr/>
        </p:nvCxnSpPr>
        <p:spPr>
          <a:xfrm>
            <a:off x="3993311" y="513071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89" name="Straight Connector 1188">
            <a:extLst>
              <a:ext uri="{FF2B5EF4-FFF2-40B4-BE49-F238E27FC236}">
                <a16:creationId xmlns:a16="http://schemas.microsoft.com/office/drawing/2014/main" id="{D1B8587C-311D-4C15-A63E-A2F13FF1A0DC}"/>
              </a:ext>
            </a:extLst>
          </p:cNvPr>
          <p:cNvCxnSpPr>
            <a:cxnSpLocks/>
          </p:cNvCxnSpPr>
          <p:nvPr/>
        </p:nvCxnSpPr>
        <p:spPr>
          <a:xfrm>
            <a:off x="3666814"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90" name="Straight Connector 1189">
            <a:extLst>
              <a:ext uri="{FF2B5EF4-FFF2-40B4-BE49-F238E27FC236}">
                <a16:creationId xmlns:a16="http://schemas.microsoft.com/office/drawing/2014/main" id="{A99EEDD1-76CE-4EED-9B52-E50039B6D08C}"/>
              </a:ext>
            </a:extLst>
          </p:cNvPr>
          <p:cNvCxnSpPr>
            <a:cxnSpLocks/>
          </p:cNvCxnSpPr>
          <p:nvPr/>
        </p:nvCxnSpPr>
        <p:spPr>
          <a:xfrm>
            <a:off x="3311796" y="516137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91" name="Straight Connector 1190">
            <a:extLst>
              <a:ext uri="{FF2B5EF4-FFF2-40B4-BE49-F238E27FC236}">
                <a16:creationId xmlns:a16="http://schemas.microsoft.com/office/drawing/2014/main" id="{4A035A68-F7BA-4587-90D9-174D7D2DC988}"/>
              </a:ext>
            </a:extLst>
          </p:cNvPr>
          <p:cNvCxnSpPr>
            <a:cxnSpLocks/>
          </p:cNvCxnSpPr>
          <p:nvPr/>
        </p:nvCxnSpPr>
        <p:spPr>
          <a:xfrm flipH="1">
            <a:off x="3123835" y="516492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92" name="Straight Connector 1191">
            <a:extLst>
              <a:ext uri="{FF2B5EF4-FFF2-40B4-BE49-F238E27FC236}">
                <a16:creationId xmlns:a16="http://schemas.microsoft.com/office/drawing/2014/main" id="{78C9BB3D-5235-44AA-9D84-95BFB5FB1AA4}"/>
              </a:ext>
            </a:extLst>
          </p:cNvPr>
          <p:cNvCxnSpPr>
            <a:cxnSpLocks/>
          </p:cNvCxnSpPr>
          <p:nvPr/>
        </p:nvCxnSpPr>
        <p:spPr>
          <a:xfrm flipV="1">
            <a:off x="3653788"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93" name="Straight Connector 1192">
            <a:extLst>
              <a:ext uri="{FF2B5EF4-FFF2-40B4-BE49-F238E27FC236}">
                <a16:creationId xmlns:a16="http://schemas.microsoft.com/office/drawing/2014/main" id="{20FE216F-AAB4-4680-9765-3FD9D883557F}"/>
              </a:ext>
            </a:extLst>
          </p:cNvPr>
          <p:cNvCxnSpPr>
            <a:cxnSpLocks/>
          </p:cNvCxnSpPr>
          <p:nvPr/>
        </p:nvCxnSpPr>
        <p:spPr>
          <a:xfrm flipV="1">
            <a:off x="3565469"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94" name="Oval 1193">
            <a:extLst>
              <a:ext uri="{FF2B5EF4-FFF2-40B4-BE49-F238E27FC236}">
                <a16:creationId xmlns:a16="http://schemas.microsoft.com/office/drawing/2014/main" id="{E2F1D07D-4B2F-4702-9C87-2EE66D361F82}"/>
              </a:ext>
            </a:extLst>
          </p:cNvPr>
          <p:cNvSpPr/>
          <p:nvPr/>
        </p:nvSpPr>
        <p:spPr>
          <a:xfrm>
            <a:off x="3973446" y="51309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5" name="Oval 1194">
            <a:extLst>
              <a:ext uri="{FF2B5EF4-FFF2-40B4-BE49-F238E27FC236}">
                <a16:creationId xmlns:a16="http://schemas.microsoft.com/office/drawing/2014/main" id="{02F7EBB7-E190-443D-BE14-F72507297EFA}"/>
              </a:ext>
            </a:extLst>
          </p:cNvPr>
          <p:cNvSpPr/>
          <p:nvPr/>
        </p:nvSpPr>
        <p:spPr>
          <a:xfrm>
            <a:off x="4169071" y="512164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6" name="Oval 1195">
            <a:extLst>
              <a:ext uri="{FF2B5EF4-FFF2-40B4-BE49-F238E27FC236}">
                <a16:creationId xmlns:a16="http://schemas.microsoft.com/office/drawing/2014/main" id="{DB523648-19DE-4D6D-A95F-C234868CD3B9}"/>
              </a:ext>
            </a:extLst>
          </p:cNvPr>
          <p:cNvSpPr/>
          <p:nvPr/>
        </p:nvSpPr>
        <p:spPr>
          <a:xfrm>
            <a:off x="3787135"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7" name="Oval 1196">
            <a:extLst>
              <a:ext uri="{FF2B5EF4-FFF2-40B4-BE49-F238E27FC236}">
                <a16:creationId xmlns:a16="http://schemas.microsoft.com/office/drawing/2014/main" id="{2FABC392-948C-4AE3-9961-3764D816759A}"/>
              </a:ext>
            </a:extLst>
          </p:cNvPr>
          <p:cNvSpPr/>
          <p:nvPr/>
        </p:nvSpPr>
        <p:spPr>
          <a:xfrm>
            <a:off x="3682551"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8" name="Oval 1197">
            <a:extLst>
              <a:ext uri="{FF2B5EF4-FFF2-40B4-BE49-F238E27FC236}">
                <a16:creationId xmlns:a16="http://schemas.microsoft.com/office/drawing/2014/main" id="{730873F6-575C-450C-87E6-EF9B2A019E69}"/>
              </a:ext>
            </a:extLst>
          </p:cNvPr>
          <p:cNvSpPr/>
          <p:nvPr/>
        </p:nvSpPr>
        <p:spPr>
          <a:xfrm>
            <a:off x="3547152"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9" name="Oval 1198">
            <a:extLst>
              <a:ext uri="{FF2B5EF4-FFF2-40B4-BE49-F238E27FC236}">
                <a16:creationId xmlns:a16="http://schemas.microsoft.com/office/drawing/2014/main" id="{999060B7-9F31-4E30-9F64-078C4BDE2A22}"/>
              </a:ext>
            </a:extLst>
          </p:cNvPr>
          <p:cNvSpPr/>
          <p:nvPr/>
        </p:nvSpPr>
        <p:spPr>
          <a:xfrm>
            <a:off x="3489388"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0" name="Oval 1199">
            <a:extLst>
              <a:ext uri="{FF2B5EF4-FFF2-40B4-BE49-F238E27FC236}">
                <a16:creationId xmlns:a16="http://schemas.microsoft.com/office/drawing/2014/main" id="{FE5D55FF-C742-456D-BEBE-4AB2A0F915F4}"/>
              </a:ext>
            </a:extLst>
          </p:cNvPr>
          <p:cNvSpPr/>
          <p:nvPr/>
        </p:nvSpPr>
        <p:spPr>
          <a:xfrm>
            <a:off x="3290722" y="515446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1" name="Oval 1200">
            <a:extLst>
              <a:ext uri="{FF2B5EF4-FFF2-40B4-BE49-F238E27FC236}">
                <a16:creationId xmlns:a16="http://schemas.microsoft.com/office/drawing/2014/main" id="{2BA7BC3E-1677-4696-B0FE-7C4FC2E68F99}"/>
              </a:ext>
            </a:extLst>
          </p:cNvPr>
          <p:cNvSpPr/>
          <p:nvPr/>
        </p:nvSpPr>
        <p:spPr>
          <a:xfrm>
            <a:off x="3103741" y="516644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2" name="Oval 1201">
            <a:extLst>
              <a:ext uri="{FF2B5EF4-FFF2-40B4-BE49-F238E27FC236}">
                <a16:creationId xmlns:a16="http://schemas.microsoft.com/office/drawing/2014/main" id="{AA94E10F-4F38-4854-90B9-4C4432D1BE49}"/>
              </a:ext>
            </a:extLst>
          </p:cNvPr>
          <p:cNvSpPr/>
          <p:nvPr/>
        </p:nvSpPr>
        <p:spPr>
          <a:xfrm>
            <a:off x="3639501"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3" name="Oval 1202">
            <a:extLst>
              <a:ext uri="{FF2B5EF4-FFF2-40B4-BE49-F238E27FC236}">
                <a16:creationId xmlns:a16="http://schemas.microsoft.com/office/drawing/2014/main" id="{3B06BB85-582D-4AD7-B2D2-AE7AA145A324}"/>
              </a:ext>
            </a:extLst>
          </p:cNvPr>
          <p:cNvSpPr/>
          <p:nvPr/>
        </p:nvSpPr>
        <p:spPr>
          <a:xfrm>
            <a:off x="3651805"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4" name="Oval 1203">
            <a:extLst>
              <a:ext uri="{FF2B5EF4-FFF2-40B4-BE49-F238E27FC236}">
                <a16:creationId xmlns:a16="http://schemas.microsoft.com/office/drawing/2014/main" id="{3B97B388-3C8B-42E9-BDFC-40235890D7AC}"/>
              </a:ext>
            </a:extLst>
          </p:cNvPr>
          <p:cNvSpPr/>
          <p:nvPr/>
        </p:nvSpPr>
        <p:spPr>
          <a:xfrm>
            <a:off x="3732061"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5" name="Oval 1204">
            <a:extLst>
              <a:ext uri="{FF2B5EF4-FFF2-40B4-BE49-F238E27FC236}">
                <a16:creationId xmlns:a16="http://schemas.microsoft.com/office/drawing/2014/main" id="{9898C369-3EB9-4B0F-963E-14F74C481349}"/>
              </a:ext>
            </a:extLst>
          </p:cNvPr>
          <p:cNvSpPr/>
          <p:nvPr/>
        </p:nvSpPr>
        <p:spPr>
          <a:xfrm>
            <a:off x="3523829"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6" name="Oval 1205">
            <a:extLst>
              <a:ext uri="{FF2B5EF4-FFF2-40B4-BE49-F238E27FC236}">
                <a16:creationId xmlns:a16="http://schemas.microsoft.com/office/drawing/2014/main" id="{49BF22AF-6B48-4114-B534-A011013AD39D}"/>
              </a:ext>
            </a:extLst>
          </p:cNvPr>
          <p:cNvSpPr/>
          <p:nvPr/>
        </p:nvSpPr>
        <p:spPr>
          <a:xfrm>
            <a:off x="3771820"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7" name="Oval 1206">
            <a:extLst>
              <a:ext uri="{FF2B5EF4-FFF2-40B4-BE49-F238E27FC236}">
                <a16:creationId xmlns:a16="http://schemas.microsoft.com/office/drawing/2014/main" id="{B8AC2C93-91C7-45C3-95A3-E08CC8AEF554}"/>
              </a:ext>
            </a:extLst>
          </p:cNvPr>
          <p:cNvSpPr/>
          <p:nvPr/>
        </p:nvSpPr>
        <p:spPr>
          <a:xfrm>
            <a:off x="3497902"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8" name="Oval 1207">
            <a:extLst>
              <a:ext uri="{FF2B5EF4-FFF2-40B4-BE49-F238E27FC236}">
                <a16:creationId xmlns:a16="http://schemas.microsoft.com/office/drawing/2014/main" id="{8A5EB7DA-4990-4118-A535-79E3E340F8BC}"/>
              </a:ext>
            </a:extLst>
          </p:cNvPr>
          <p:cNvSpPr/>
          <p:nvPr/>
        </p:nvSpPr>
        <p:spPr>
          <a:xfrm>
            <a:off x="3757179"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9" name="Oval 1208">
            <a:extLst>
              <a:ext uri="{FF2B5EF4-FFF2-40B4-BE49-F238E27FC236}">
                <a16:creationId xmlns:a16="http://schemas.microsoft.com/office/drawing/2014/main" id="{43AAC951-4E74-468C-904D-991DCA5848FD}"/>
              </a:ext>
            </a:extLst>
          </p:cNvPr>
          <p:cNvSpPr/>
          <p:nvPr/>
        </p:nvSpPr>
        <p:spPr>
          <a:xfrm>
            <a:off x="3835106"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0" name="Oval 1209">
            <a:extLst>
              <a:ext uri="{FF2B5EF4-FFF2-40B4-BE49-F238E27FC236}">
                <a16:creationId xmlns:a16="http://schemas.microsoft.com/office/drawing/2014/main" id="{9973448F-CE2F-4ED8-81B8-4C016AED755E}"/>
              </a:ext>
            </a:extLst>
          </p:cNvPr>
          <p:cNvSpPr/>
          <p:nvPr/>
        </p:nvSpPr>
        <p:spPr>
          <a:xfrm>
            <a:off x="3788484"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1" name="Oval 1210">
            <a:extLst>
              <a:ext uri="{FF2B5EF4-FFF2-40B4-BE49-F238E27FC236}">
                <a16:creationId xmlns:a16="http://schemas.microsoft.com/office/drawing/2014/main" id="{37367CA4-7A06-492E-926F-F8849D7E1EC6}"/>
              </a:ext>
            </a:extLst>
          </p:cNvPr>
          <p:cNvSpPr/>
          <p:nvPr/>
        </p:nvSpPr>
        <p:spPr>
          <a:xfrm>
            <a:off x="3500336"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2" name="Oval 1211">
            <a:extLst>
              <a:ext uri="{FF2B5EF4-FFF2-40B4-BE49-F238E27FC236}">
                <a16:creationId xmlns:a16="http://schemas.microsoft.com/office/drawing/2014/main" id="{F3FD18FC-44FA-4E3E-B55D-DB7720107579}"/>
              </a:ext>
            </a:extLst>
          </p:cNvPr>
          <p:cNvSpPr/>
          <p:nvPr/>
        </p:nvSpPr>
        <p:spPr>
          <a:xfrm>
            <a:off x="3463338"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3" name="Oval 1212">
            <a:extLst>
              <a:ext uri="{FF2B5EF4-FFF2-40B4-BE49-F238E27FC236}">
                <a16:creationId xmlns:a16="http://schemas.microsoft.com/office/drawing/2014/main" id="{4A9212F4-3500-4115-8286-51DEDA4535B9}"/>
              </a:ext>
            </a:extLst>
          </p:cNvPr>
          <p:cNvSpPr/>
          <p:nvPr/>
        </p:nvSpPr>
        <p:spPr>
          <a:xfrm>
            <a:off x="3505039"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14" name="Straight Connector 1213">
            <a:extLst>
              <a:ext uri="{FF2B5EF4-FFF2-40B4-BE49-F238E27FC236}">
                <a16:creationId xmlns:a16="http://schemas.microsoft.com/office/drawing/2014/main" id="{C353C13E-2D00-446C-A882-48C4D2A345EB}"/>
              </a:ext>
            </a:extLst>
          </p:cNvPr>
          <p:cNvCxnSpPr>
            <a:cxnSpLocks/>
          </p:cNvCxnSpPr>
          <p:nvPr/>
        </p:nvCxnSpPr>
        <p:spPr>
          <a:xfrm>
            <a:off x="5726121" y="46313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5" name="Straight Connector 1214">
            <a:extLst>
              <a:ext uri="{FF2B5EF4-FFF2-40B4-BE49-F238E27FC236}">
                <a16:creationId xmlns:a16="http://schemas.microsoft.com/office/drawing/2014/main" id="{308E918A-C4B4-4AF4-9B20-DBD42262BA1D}"/>
              </a:ext>
            </a:extLst>
          </p:cNvPr>
          <p:cNvCxnSpPr>
            <a:cxnSpLocks/>
          </p:cNvCxnSpPr>
          <p:nvPr/>
        </p:nvCxnSpPr>
        <p:spPr>
          <a:xfrm>
            <a:off x="5726121" y="61172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6" name="Straight Connector 1215">
            <a:extLst>
              <a:ext uri="{FF2B5EF4-FFF2-40B4-BE49-F238E27FC236}">
                <a16:creationId xmlns:a16="http://schemas.microsoft.com/office/drawing/2014/main" id="{8030C23B-4DC2-4D7D-AEF6-E5E87495ED14}"/>
              </a:ext>
            </a:extLst>
          </p:cNvPr>
          <p:cNvCxnSpPr/>
          <p:nvPr/>
        </p:nvCxnSpPr>
        <p:spPr>
          <a:xfrm>
            <a:off x="6827143"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17" name="Straight Connector 1216">
            <a:extLst>
              <a:ext uri="{FF2B5EF4-FFF2-40B4-BE49-F238E27FC236}">
                <a16:creationId xmlns:a16="http://schemas.microsoft.com/office/drawing/2014/main" id="{367DB358-3A73-4C38-919E-D7CB06A3BAB6}"/>
              </a:ext>
            </a:extLst>
          </p:cNvPr>
          <p:cNvCxnSpPr>
            <a:cxnSpLocks/>
          </p:cNvCxnSpPr>
          <p:nvPr/>
        </p:nvCxnSpPr>
        <p:spPr>
          <a:xfrm flipV="1">
            <a:off x="6801292"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18" name="Straight Connector 1217">
            <a:extLst>
              <a:ext uri="{FF2B5EF4-FFF2-40B4-BE49-F238E27FC236}">
                <a16:creationId xmlns:a16="http://schemas.microsoft.com/office/drawing/2014/main" id="{FDD23863-140E-401D-A90A-0E4F70B01265}"/>
              </a:ext>
            </a:extLst>
          </p:cNvPr>
          <p:cNvCxnSpPr>
            <a:cxnSpLocks/>
          </p:cNvCxnSpPr>
          <p:nvPr/>
        </p:nvCxnSpPr>
        <p:spPr>
          <a:xfrm flipV="1">
            <a:off x="6770407"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19" name="Straight Connector 1218">
            <a:extLst>
              <a:ext uri="{FF2B5EF4-FFF2-40B4-BE49-F238E27FC236}">
                <a16:creationId xmlns:a16="http://schemas.microsoft.com/office/drawing/2014/main" id="{19C5331C-E17B-418E-BA85-5D3910938EC2}"/>
              </a:ext>
            </a:extLst>
          </p:cNvPr>
          <p:cNvCxnSpPr>
            <a:cxnSpLocks/>
          </p:cNvCxnSpPr>
          <p:nvPr/>
        </p:nvCxnSpPr>
        <p:spPr>
          <a:xfrm flipV="1">
            <a:off x="6797137"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0" name="Straight Connector 1219">
            <a:extLst>
              <a:ext uri="{FF2B5EF4-FFF2-40B4-BE49-F238E27FC236}">
                <a16:creationId xmlns:a16="http://schemas.microsoft.com/office/drawing/2014/main" id="{1CA4CE52-C8F4-4F55-AF26-CD40223BF3F5}"/>
              </a:ext>
            </a:extLst>
          </p:cNvPr>
          <p:cNvCxnSpPr>
            <a:cxnSpLocks/>
          </p:cNvCxnSpPr>
          <p:nvPr/>
        </p:nvCxnSpPr>
        <p:spPr>
          <a:xfrm flipH="1" flipV="1">
            <a:off x="7021463"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1" name="Straight Connector 1220">
            <a:extLst>
              <a:ext uri="{FF2B5EF4-FFF2-40B4-BE49-F238E27FC236}">
                <a16:creationId xmlns:a16="http://schemas.microsoft.com/office/drawing/2014/main" id="{3761B7B4-7CB9-44C2-909F-128C795308EB}"/>
              </a:ext>
            </a:extLst>
          </p:cNvPr>
          <p:cNvCxnSpPr>
            <a:cxnSpLocks/>
          </p:cNvCxnSpPr>
          <p:nvPr/>
        </p:nvCxnSpPr>
        <p:spPr>
          <a:xfrm flipV="1">
            <a:off x="7050723"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22" name="Straight Connector 1221">
            <a:extLst>
              <a:ext uri="{FF2B5EF4-FFF2-40B4-BE49-F238E27FC236}">
                <a16:creationId xmlns:a16="http://schemas.microsoft.com/office/drawing/2014/main" id="{E26AE426-823D-4C3F-8F60-C7F509DD94CF}"/>
              </a:ext>
            </a:extLst>
          </p:cNvPr>
          <p:cNvCxnSpPr>
            <a:cxnSpLocks/>
          </p:cNvCxnSpPr>
          <p:nvPr/>
        </p:nvCxnSpPr>
        <p:spPr>
          <a:xfrm flipV="1">
            <a:off x="6927500"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3" name="Straight Connector 1222">
            <a:extLst>
              <a:ext uri="{FF2B5EF4-FFF2-40B4-BE49-F238E27FC236}">
                <a16:creationId xmlns:a16="http://schemas.microsoft.com/office/drawing/2014/main" id="{3CFEB7C0-0482-4020-B5CB-3EF15999E9FA}"/>
              </a:ext>
            </a:extLst>
          </p:cNvPr>
          <p:cNvCxnSpPr>
            <a:cxnSpLocks/>
          </p:cNvCxnSpPr>
          <p:nvPr/>
        </p:nvCxnSpPr>
        <p:spPr>
          <a:xfrm flipV="1">
            <a:off x="6790462"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24" name="Straight Connector 1223">
            <a:extLst>
              <a:ext uri="{FF2B5EF4-FFF2-40B4-BE49-F238E27FC236}">
                <a16:creationId xmlns:a16="http://schemas.microsoft.com/office/drawing/2014/main" id="{05F7C292-060B-41D3-8918-6DD06C463491}"/>
              </a:ext>
            </a:extLst>
          </p:cNvPr>
          <p:cNvCxnSpPr>
            <a:cxnSpLocks/>
          </p:cNvCxnSpPr>
          <p:nvPr/>
        </p:nvCxnSpPr>
        <p:spPr>
          <a:xfrm flipH="1" flipV="1">
            <a:off x="7050691"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5" name="Straight Connector 1224">
            <a:extLst>
              <a:ext uri="{FF2B5EF4-FFF2-40B4-BE49-F238E27FC236}">
                <a16:creationId xmlns:a16="http://schemas.microsoft.com/office/drawing/2014/main" id="{A17064A5-1C0A-40D2-B87D-3019DF6753FB}"/>
              </a:ext>
            </a:extLst>
          </p:cNvPr>
          <p:cNvCxnSpPr>
            <a:cxnSpLocks/>
          </p:cNvCxnSpPr>
          <p:nvPr/>
        </p:nvCxnSpPr>
        <p:spPr>
          <a:xfrm flipH="1" flipV="1">
            <a:off x="7057397"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6" name="Straight Connector 1225">
            <a:extLst>
              <a:ext uri="{FF2B5EF4-FFF2-40B4-BE49-F238E27FC236}">
                <a16:creationId xmlns:a16="http://schemas.microsoft.com/office/drawing/2014/main" id="{2CDB085F-37C7-4147-B9B6-A95A0A79B94A}"/>
              </a:ext>
            </a:extLst>
          </p:cNvPr>
          <p:cNvCxnSpPr>
            <a:cxnSpLocks/>
          </p:cNvCxnSpPr>
          <p:nvPr/>
        </p:nvCxnSpPr>
        <p:spPr>
          <a:xfrm flipV="1">
            <a:off x="6789174"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7" name="Straight Connector 1226">
            <a:extLst>
              <a:ext uri="{FF2B5EF4-FFF2-40B4-BE49-F238E27FC236}">
                <a16:creationId xmlns:a16="http://schemas.microsoft.com/office/drawing/2014/main" id="{428FEC94-7F39-4AE0-A81A-830E6F8ED8CB}"/>
              </a:ext>
            </a:extLst>
          </p:cNvPr>
          <p:cNvCxnSpPr>
            <a:cxnSpLocks/>
          </p:cNvCxnSpPr>
          <p:nvPr/>
        </p:nvCxnSpPr>
        <p:spPr>
          <a:xfrm>
            <a:off x="6951127"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8" name="Straight Connector 1227">
            <a:extLst>
              <a:ext uri="{FF2B5EF4-FFF2-40B4-BE49-F238E27FC236}">
                <a16:creationId xmlns:a16="http://schemas.microsoft.com/office/drawing/2014/main" id="{3EA3B6B7-6D88-4D3C-95A4-32C1FEDA2860}"/>
              </a:ext>
            </a:extLst>
          </p:cNvPr>
          <p:cNvCxnSpPr>
            <a:cxnSpLocks/>
          </p:cNvCxnSpPr>
          <p:nvPr/>
        </p:nvCxnSpPr>
        <p:spPr>
          <a:xfrm flipV="1">
            <a:off x="6938101"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29" name="Straight Connector 1228">
            <a:extLst>
              <a:ext uri="{FF2B5EF4-FFF2-40B4-BE49-F238E27FC236}">
                <a16:creationId xmlns:a16="http://schemas.microsoft.com/office/drawing/2014/main" id="{99A8FF35-817A-493C-9884-E02505A79C98}"/>
              </a:ext>
            </a:extLst>
          </p:cNvPr>
          <p:cNvCxnSpPr>
            <a:cxnSpLocks/>
          </p:cNvCxnSpPr>
          <p:nvPr/>
        </p:nvCxnSpPr>
        <p:spPr>
          <a:xfrm flipV="1">
            <a:off x="6849782"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30" name="Oval 1229">
            <a:extLst>
              <a:ext uri="{FF2B5EF4-FFF2-40B4-BE49-F238E27FC236}">
                <a16:creationId xmlns:a16="http://schemas.microsoft.com/office/drawing/2014/main" id="{0CE128C2-EF96-42FE-AF36-E24B2B7DDE08}"/>
              </a:ext>
            </a:extLst>
          </p:cNvPr>
          <p:cNvSpPr/>
          <p:nvPr/>
        </p:nvSpPr>
        <p:spPr>
          <a:xfrm>
            <a:off x="6966864"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1" name="Oval 1230">
            <a:extLst>
              <a:ext uri="{FF2B5EF4-FFF2-40B4-BE49-F238E27FC236}">
                <a16:creationId xmlns:a16="http://schemas.microsoft.com/office/drawing/2014/main" id="{76F681B9-7B77-4A0F-A711-4F23670A5D97}"/>
              </a:ext>
            </a:extLst>
          </p:cNvPr>
          <p:cNvSpPr/>
          <p:nvPr/>
        </p:nvSpPr>
        <p:spPr>
          <a:xfrm>
            <a:off x="6831465"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2" name="Oval 1231">
            <a:extLst>
              <a:ext uri="{FF2B5EF4-FFF2-40B4-BE49-F238E27FC236}">
                <a16:creationId xmlns:a16="http://schemas.microsoft.com/office/drawing/2014/main" id="{86123C7B-6069-4F59-B7EA-917C82FC262B}"/>
              </a:ext>
            </a:extLst>
          </p:cNvPr>
          <p:cNvSpPr/>
          <p:nvPr/>
        </p:nvSpPr>
        <p:spPr>
          <a:xfrm>
            <a:off x="6773701"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3" name="Oval 1232">
            <a:extLst>
              <a:ext uri="{FF2B5EF4-FFF2-40B4-BE49-F238E27FC236}">
                <a16:creationId xmlns:a16="http://schemas.microsoft.com/office/drawing/2014/main" id="{12A97E10-CA43-4F0D-9E3D-4F80DBE9D8B3}"/>
              </a:ext>
            </a:extLst>
          </p:cNvPr>
          <p:cNvSpPr/>
          <p:nvPr/>
        </p:nvSpPr>
        <p:spPr>
          <a:xfrm>
            <a:off x="6923814"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4" name="Oval 1233">
            <a:extLst>
              <a:ext uri="{FF2B5EF4-FFF2-40B4-BE49-F238E27FC236}">
                <a16:creationId xmlns:a16="http://schemas.microsoft.com/office/drawing/2014/main" id="{23FEC573-043B-4E9A-8482-42D6DF333A25}"/>
              </a:ext>
            </a:extLst>
          </p:cNvPr>
          <p:cNvSpPr/>
          <p:nvPr/>
        </p:nvSpPr>
        <p:spPr>
          <a:xfrm>
            <a:off x="6936118"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5" name="Oval 1234">
            <a:extLst>
              <a:ext uri="{FF2B5EF4-FFF2-40B4-BE49-F238E27FC236}">
                <a16:creationId xmlns:a16="http://schemas.microsoft.com/office/drawing/2014/main" id="{577CD093-5714-4F51-94AF-BE95F9235DB6}"/>
              </a:ext>
            </a:extLst>
          </p:cNvPr>
          <p:cNvSpPr/>
          <p:nvPr/>
        </p:nvSpPr>
        <p:spPr>
          <a:xfrm>
            <a:off x="7016374"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6" name="Oval 1235">
            <a:extLst>
              <a:ext uri="{FF2B5EF4-FFF2-40B4-BE49-F238E27FC236}">
                <a16:creationId xmlns:a16="http://schemas.microsoft.com/office/drawing/2014/main" id="{2CE9E487-B054-43BF-9204-7A6DA23690DD}"/>
              </a:ext>
            </a:extLst>
          </p:cNvPr>
          <p:cNvSpPr/>
          <p:nvPr/>
        </p:nvSpPr>
        <p:spPr>
          <a:xfrm>
            <a:off x="6808142"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7" name="Oval 1236">
            <a:extLst>
              <a:ext uri="{FF2B5EF4-FFF2-40B4-BE49-F238E27FC236}">
                <a16:creationId xmlns:a16="http://schemas.microsoft.com/office/drawing/2014/main" id="{631DD2C7-B14A-45B5-AD14-13F2BB55C90C}"/>
              </a:ext>
            </a:extLst>
          </p:cNvPr>
          <p:cNvSpPr/>
          <p:nvPr/>
        </p:nvSpPr>
        <p:spPr>
          <a:xfrm>
            <a:off x="7056133"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8" name="Oval 1237">
            <a:extLst>
              <a:ext uri="{FF2B5EF4-FFF2-40B4-BE49-F238E27FC236}">
                <a16:creationId xmlns:a16="http://schemas.microsoft.com/office/drawing/2014/main" id="{B8557F51-F163-422A-A9DA-856EB85553F5}"/>
              </a:ext>
            </a:extLst>
          </p:cNvPr>
          <p:cNvSpPr/>
          <p:nvPr/>
        </p:nvSpPr>
        <p:spPr>
          <a:xfrm>
            <a:off x="6782215"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9" name="Oval 1238">
            <a:extLst>
              <a:ext uri="{FF2B5EF4-FFF2-40B4-BE49-F238E27FC236}">
                <a16:creationId xmlns:a16="http://schemas.microsoft.com/office/drawing/2014/main" id="{76AA6F67-B244-4EBE-93D4-0C5A50031F80}"/>
              </a:ext>
            </a:extLst>
          </p:cNvPr>
          <p:cNvSpPr/>
          <p:nvPr/>
        </p:nvSpPr>
        <p:spPr>
          <a:xfrm>
            <a:off x="7041492"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0" name="Oval 1239">
            <a:extLst>
              <a:ext uri="{FF2B5EF4-FFF2-40B4-BE49-F238E27FC236}">
                <a16:creationId xmlns:a16="http://schemas.microsoft.com/office/drawing/2014/main" id="{21BCFC9D-EDB5-4C9E-977E-B8E8F522709F}"/>
              </a:ext>
            </a:extLst>
          </p:cNvPr>
          <p:cNvSpPr/>
          <p:nvPr/>
        </p:nvSpPr>
        <p:spPr>
          <a:xfrm>
            <a:off x="7119419"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1" name="Oval 1240">
            <a:extLst>
              <a:ext uri="{FF2B5EF4-FFF2-40B4-BE49-F238E27FC236}">
                <a16:creationId xmlns:a16="http://schemas.microsoft.com/office/drawing/2014/main" id="{0FD8F63B-EE45-4722-8E35-C582522DB6A2}"/>
              </a:ext>
            </a:extLst>
          </p:cNvPr>
          <p:cNvSpPr/>
          <p:nvPr/>
        </p:nvSpPr>
        <p:spPr>
          <a:xfrm>
            <a:off x="7072797"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2" name="Oval 1241">
            <a:extLst>
              <a:ext uri="{FF2B5EF4-FFF2-40B4-BE49-F238E27FC236}">
                <a16:creationId xmlns:a16="http://schemas.microsoft.com/office/drawing/2014/main" id="{3A909B93-4DC8-4E5C-A6EA-78C6E0683631}"/>
              </a:ext>
            </a:extLst>
          </p:cNvPr>
          <p:cNvSpPr/>
          <p:nvPr/>
        </p:nvSpPr>
        <p:spPr>
          <a:xfrm>
            <a:off x="6784649"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3" name="Oval 1242">
            <a:extLst>
              <a:ext uri="{FF2B5EF4-FFF2-40B4-BE49-F238E27FC236}">
                <a16:creationId xmlns:a16="http://schemas.microsoft.com/office/drawing/2014/main" id="{4190BC63-58A1-4676-9EA2-9A448114DCB8}"/>
              </a:ext>
            </a:extLst>
          </p:cNvPr>
          <p:cNvSpPr/>
          <p:nvPr/>
        </p:nvSpPr>
        <p:spPr>
          <a:xfrm>
            <a:off x="6747651"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4" name="Oval 1243">
            <a:extLst>
              <a:ext uri="{FF2B5EF4-FFF2-40B4-BE49-F238E27FC236}">
                <a16:creationId xmlns:a16="http://schemas.microsoft.com/office/drawing/2014/main" id="{3D6E7BC6-00EB-4D7E-B9D1-3CD61D967316}"/>
              </a:ext>
            </a:extLst>
          </p:cNvPr>
          <p:cNvSpPr/>
          <p:nvPr/>
        </p:nvSpPr>
        <p:spPr>
          <a:xfrm>
            <a:off x="6789352"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45" name="Straight Connector 1244">
            <a:extLst>
              <a:ext uri="{FF2B5EF4-FFF2-40B4-BE49-F238E27FC236}">
                <a16:creationId xmlns:a16="http://schemas.microsoft.com/office/drawing/2014/main" id="{D77B46B1-18BD-4D47-B299-16D3F056BE80}"/>
              </a:ext>
            </a:extLst>
          </p:cNvPr>
          <p:cNvCxnSpPr>
            <a:cxnSpLocks/>
          </p:cNvCxnSpPr>
          <p:nvPr/>
        </p:nvCxnSpPr>
        <p:spPr>
          <a:xfrm>
            <a:off x="7082227" y="5143252"/>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46" name="Straight Connector 1245">
            <a:extLst>
              <a:ext uri="{FF2B5EF4-FFF2-40B4-BE49-F238E27FC236}">
                <a16:creationId xmlns:a16="http://schemas.microsoft.com/office/drawing/2014/main" id="{B2FD1256-05FE-4C06-8925-455441731CE9}"/>
              </a:ext>
            </a:extLst>
          </p:cNvPr>
          <p:cNvCxnSpPr>
            <a:cxnSpLocks/>
          </p:cNvCxnSpPr>
          <p:nvPr/>
        </p:nvCxnSpPr>
        <p:spPr>
          <a:xfrm>
            <a:off x="7120533" y="5328694"/>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47" name="Oval 1246">
            <a:extLst>
              <a:ext uri="{FF2B5EF4-FFF2-40B4-BE49-F238E27FC236}">
                <a16:creationId xmlns:a16="http://schemas.microsoft.com/office/drawing/2014/main" id="{5945E995-6525-4FF7-BE38-5C71C5F36D96}"/>
              </a:ext>
            </a:extLst>
          </p:cNvPr>
          <p:cNvSpPr/>
          <p:nvPr/>
        </p:nvSpPr>
        <p:spPr>
          <a:xfrm>
            <a:off x="7114185" y="53175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8" name="Oval 1247">
            <a:extLst>
              <a:ext uri="{FF2B5EF4-FFF2-40B4-BE49-F238E27FC236}">
                <a16:creationId xmlns:a16="http://schemas.microsoft.com/office/drawing/2014/main" id="{84DF2E06-8EB7-447A-85DA-C9DE3C02456E}"/>
              </a:ext>
            </a:extLst>
          </p:cNvPr>
          <p:cNvSpPr/>
          <p:nvPr/>
        </p:nvSpPr>
        <p:spPr>
          <a:xfrm>
            <a:off x="7139038" y="546591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9" name="Oval 1248">
            <a:extLst>
              <a:ext uri="{FF2B5EF4-FFF2-40B4-BE49-F238E27FC236}">
                <a16:creationId xmlns:a16="http://schemas.microsoft.com/office/drawing/2014/main" id="{D563396D-24C1-450E-AF1C-C45B25946C84}"/>
              </a:ext>
            </a:extLst>
          </p:cNvPr>
          <p:cNvSpPr/>
          <p:nvPr/>
        </p:nvSpPr>
        <p:spPr>
          <a:xfrm>
            <a:off x="7076144"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50" name="Straight Connector 1249">
            <a:extLst>
              <a:ext uri="{FF2B5EF4-FFF2-40B4-BE49-F238E27FC236}">
                <a16:creationId xmlns:a16="http://schemas.microsoft.com/office/drawing/2014/main" id="{3BC5E2B2-2048-40C7-B282-62C69DCB41D2}"/>
              </a:ext>
            </a:extLst>
          </p:cNvPr>
          <p:cNvCxnSpPr>
            <a:cxnSpLocks/>
          </p:cNvCxnSpPr>
          <p:nvPr/>
        </p:nvCxnSpPr>
        <p:spPr>
          <a:xfrm flipV="1">
            <a:off x="6759615"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51" name="Straight Connector 1250">
            <a:extLst>
              <a:ext uri="{FF2B5EF4-FFF2-40B4-BE49-F238E27FC236}">
                <a16:creationId xmlns:a16="http://schemas.microsoft.com/office/drawing/2014/main" id="{442D4393-18B5-4E48-A462-C5CF2209D241}"/>
              </a:ext>
            </a:extLst>
          </p:cNvPr>
          <p:cNvCxnSpPr>
            <a:cxnSpLocks/>
          </p:cNvCxnSpPr>
          <p:nvPr/>
        </p:nvCxnSpPr>
        <p:spPr>
          <a:xfrm flipV="1">
            <a:off x="6730223"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52" name="Oval 1251">
            <a:extLst>
              <a:ext uri="{FF2B5EF4-FFF2-40B4-BE49-F238E27FC236}">
                <a16:creationId xmlns:a16="http://schemas.microsoft.com/office/drawing/2014/main" id="{2EC720E5-B70F-4CE5-95F0-DF44E1E88467}"/>
              </a:ext>
            </a:extLst>
          </p:cNvPr>
          <p:cNvSpPr/>
          <p:nvPr/>
        </p:nvSpPr>
        <p:spPr>
          <a:xfrm>
            <a:off x="6780805"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3" name="Oval 1252">
            <a:extLst>
              <a:ext uri="{FF2B5EF4-FFF2-40B4-BE49-F238E27FC236}">
                <a16:creationId xmlns:a16="http://schemas.microsoft.com/office/drawing/2014/main" id="{A32DB8DB-FF84-4879-B896-B93A2C402CBC}"/>
              </a:ext>
            </a:extLst>
          </p:cNvPr>
          <p:cNvSpPr/>
          <p:nvPr/>
        </p:nvSpPr>
        <p:spPr>
          <a:xfrm>
            <a:off x="6754037"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4" name="Oval 1253">
            <a:extLst>
              <a:ext uri="{FF2B5EF4-FFF2-40B4-BE49-F238E27FC236}">
                <a16:creationId xmlns:a16="http://schemas.microsoft.com/office/drawing/2014/main" id="{22A2810D-66C5-4216-A723-9F211ABB5509}"/>
              </a:ext>
            </a:extLst>
          </p:cNvPr>
          <p:cNvSpPr/>
          <p:nvPr/>
        </p:nvSpPr>
        <p:spPr>
          <a:xfrm>
            <a:off x="6721014"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5" name="TextBox 1254">
            <a:extLst>
              <a:ext uri="{FF2B5EF4-FFF2-40B4-BE49-F238E27FC236}">
                <a16:creationId xmlns:a16="http://schemas.microsoft.com/office/drawing/2014/main" id="{1BECB5AE-CA11-4A2D-BCBE-5C363889DF27}"/>
              </a:ext>
            </a:extLst>
          </p:cNvPr>
          <p:cNvSpPr txBox="1"/>
          <p:nvPr/>
        </p:nvSpPr>
        <p:spPr>
          <a:xfrm>
            <a:off x="370636" y="5653222"/>
            <a:ext cx="652624"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move</a:t>
            </a:r>
          </a:p>
          <a:p>
            <a:r>
              <a:rPr lang="en-GB" dirty="0"/>
              <a:t>id=2</a:t>
            </a:r>
          </a:p>
        </p:txBody>
      </p:sp>
      <p:sp>
        <p:nvSpPr>
          <p:cNvPr id="1256" name="TextBox 1255">
            <a:extLst>
              <a:ext uri="{FF2B5EF4-FFF2-40B4-BE49-F238E27FC236}">
                <a16:creationId xmlns:a16="http://schemas.microsoft.com/office/drawing/2014/main" id="{E82C613F-D578-4F5B-A3CE-04CD880D1B62}"/>
              </a:ext>
            </a:extLst>
          </p:cNvPr>
          <p:cNvSpPr txBox="1"/>
          <p:nvPr/>
        </p:nvSpPr>
        <p:spPr>
          <a:xfrm>
            <a:off x="5770509" y="5653222"/>
            <a:ext cx="800473"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id=3</a:t>
            </a:r>
          </a:p>
        </p:txBody>
      </p:sp>
      <p:sp>
        <p:nvSpPr>
          <p:cNvPr id="1257" name="Isosceles Triangle 1256">
            <a:extLst>
              <a:ext uri="{FF2B5EF4-FFF2-40B4-BE49-F238E27FC236}">
                <a16:creationId xmlns:a16="http://schemas.microsoft.com/office/drawing/2014/main" id="{9AF6079D-6B64-4DF8-87BB-024A0BAAAE4E}"/>
              </a:ext>
            </a:extLst>
          </p:cNvPr>
          <p:cNvSpPr/>
          <p:nvPr/>
        </p:nvSpPr>
        <p:spPr>
          <a:xfrm rot="5400000">
            <a:off x="582388"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58" name="Isosceles Triangle 1257">
            <a:extLst>
              <a:ext uri="{FF2B5EF4-FFF2-40B4-BE49-F238E27FC236}">
                <a16:creationId xmlns:a16="http://schemas.microsoft.com/office/drawing/2014/main" id="{66A0E846-BA2E-4345-B95F-4CFB8AEF25D5}"/>
              </a:ext>
            </a:extLst>
          </p:cNvPr>
          <p:cNvSpPr/>
          <p:nvPr/>
        </p:nvSpPr>
        <p:spPr>
          <a:xfrm rot="5400000">
            <a:off x="407943"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259" name="Group 1258">
            <a:extLst>
              <a:ext uri="{FF2B5EF4-FFF2-40B4-BE49-F238E27FC236}">
                <a16:creationId xmlns:a16="http://schemas.microsoft.com/office/drawing/2014/main" id="{F1DB36A2-6FE2-4FD4-A6E9-D3655E55B1AF}"/>
              </a:ext>
            </a:extLst>
          </p:cNvPr>
          <p:cNvGrpSpPr/>
          <p:nvPr/>
        </p:nvGrpSpPr>
        <p:grpSpPr>
          <a:xfrm rot="5400000">
            <a:off x="5881541" y="5083881"/>
            <a:ext cx="476527" cy="474013"/>
            <a:chOff x="10227643" y="3788448"/>
            <a:chExt cx="598921" cy="581187"/>
          </a:xfrm>
        </p:grpSpPr>
        <p:sp>
          <p:nvSpPr>
            <p:cNvPr id="1260" name="Arrow: Curved Down 1259">
              <a:extLst>
                <a:ext uri="{FF2B5EF4-FFF2-40B4-BE49-F238E27FC236}">
                  <a16:creationId xmlns:a16="http://schemas.microsoft.com/office/drawing/2014/main" id="{D361E29D-17C1-4B05-9F74-DE503967981A}"/>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1261" name="Arrow: Curved Down 1260">
              <a:extLst>
                <a:ext uri="{FF2B5EF4-FFF2-40B4-BE49-F238E27FC236}">
                  <a16:creationId xmlns:a16="http://schemas.microsoft.com/office/drawing/2014/main" id="{1D29EEA6-D937-41A4-87FB-321DE4D1ABC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1262" name="Straight Connector 1261">
            <a:extLst>
              <a:ext uri="{FF2B5EF4-FFF2-40B4-BE49-F238E27FC236}">
                <a16:creationId xmlns:a16="http://schemas.microsoft.com/office/drawing/2014/main" id="{68829818-AB23-416E-85D9-6A8141CBD6F1}"/>
              </a:ext>
            </a:extLst>
          </p:cNvPr>
          <p:cNvCxnSpPr/>
          <p:nvPr/>
        </p:nvCxnSpPr>
        <p:spPr>
          <a:xfrm>
            <a:off x="7846298"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63" name="Straight Connector 1262">
            <a:extLst>
              <a:ext uri="{FF2B5EF4-FFF2-40B4-BE49-F238E27FC236}">
                <a16:creationId xmlns:a16="http://schemas.microsoft.com/office/drawing/2014/main" id="{AB13E046-2647-4DA0-9222-510BFC52A903}"/>
              </a:ext>
            </a:extLst>
          </p:cNvPr>
          <p:cNvCxnSpPr>
            <a:cxnSpLocks/>
          </p:cNvCxnSpPr>
          <p:nvPr/>
        </p:nvCxnSpPr>
        <p:spPr>
          <a:xfrm flipV="1">
            <a:off x="7820447"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64" name="Straight Connector 1263">
            <a:extLst>
              <a:ext uri="{FF2B5EF4-FFF2-40B4-BE49-F238E27FC236}">
                <a16:creationId xmlns:a16="http://schemas.microsoft.com/office/drawing/2014/main" id="{F2818094-D66B-4A28-9474-FD5033D37B95}"/>
              </a:ext>
            </a:extLst>
          </p:cNvPr>
          <p:cNvCxnSpPr>
            <a:cxnSpLocks/>
          </p:cNvCxnSpPr>
          <p:nvPr/>
        </p:nvCxnSpPr>
        <p:spPr>
          <a:xfrm flipV="1">
            <a:off x="7789562"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65" name="Straight Connector 1264">
            <a:extLst>
              <a:ext uri="{FF2B5EF4-FFF2-40B4-BE49-F238E27FC236}">
                <a16:creationId xmlns:a16="http://schemas.microsoft.com/office/drawing/2014/main" id="{8452FB9D-508F-4555-A44B-D7B01B302614}"/>
              </a:ext>
            </a:extLst>
          </p:cNvPr>
          <p:cNvCxnSpPr>
            <a:cxnSpLocks/>
          </p:cNvCxnSpPr>
          <p:nvPr/>
        </p:nvCxnSpPr>
        <p:spPr>
          <a:xfrm flipV="1">
            <a:off x="7816292"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66" name="Straight Connector 1265">
            <a:extLst>
              <a:ext uri="{FF2B5EF4-FFF2-40B4-BE49-F238E27FC236}">
                <a16:creationId xmlns:a16="http://schemas.microsoft.com/office/drawing/2014/main" id="{02D3E757-D2C3-472F-A224-69F1D698A791}"/>
              </a:ext>
            </a:extLst>
          </p:cNvPr>
          <p:cNvCxnSpPr>
            <a:cxnSpLocks/>
          </p:cNvCxnSpPr>
          <p:nvPr/>
        </p:nvCxnSpPr>
        <p:spPr>
          <a:xfrm flipH="1" flipV="1">
            <a:off x="8040618"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7" name="Straight Connector 1266">
            <a:extLst>
              <a:ext uri="{FF2B5EF4-FFF2-40B4-BE49-F238E27FC236}">
                <a16:creationId xmlns:a16="http://schemas.microsoft.com/office/drawing/2014/main" id="{391BB8F6-B8A2-4E51-BD86-34488B590E9E}"/>
              </a:ext>
            </a:extLst>
          </p:cNvPr>
          <p:cNvCxnSpPr>
            <a:cxnSpLocks/>
          </p:cNvCxnSpPr>
          <p:nvPr/>
        </p:nvCxnSpPr>
        <p:spPr>
          <a:xfrm flipV="1">
            <a:off x="8069878"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68" name="Straight Connector 1267">
            <a:extLst>
              <a:ext uri="{FF2B5EF4-FFF2-40B4-BE49-F238E27FC236}">
                <a16:creationId xmlns:a16="http://schemas.microsoft.com/office/drawing/2014/main" id="{C8A529C7-C90F-4AEF-A84A-897563478C2A}"/>
              </a:ext>
            </a:extLst>
          </p:cNvPr>
          <p:cNvCxnSpPr>
            <a:cxnSpLocks/>
          </p:cNvCxnSpPr>
          <p:nvPr/>
        </p:nvCxnSpPr>
        <p:spPr>
          <a:xfrm flipV="1">
            <a:off x="7946655"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69" name="Straight Connector 1268">
            <a:extLst>
              <a:ext uri="{FF2B5EF4-FFF2-40B4-BE49-F238E27FC236}">
                <a16:creationId xmlns:a16="http://schemas.microsoft.com/office/drawing/2014/main" id="{0526FF50-619B-4D77-8EB7-A7C09B2B0795}"/>
              </a:ext>
            </a:extLst>
          </p:cNvPr>
          <p:cNvCxnSpPr>
            <a:cxnSpLocks/>
          </p:cNvCxnSpPr>
          <p:nvPr/>
        </p:nvCxnSpPr>
        <p:spPr>
          <a:xfrm flipV="1">
            <a:off x="7809617"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70" name="Straight Connector 1269">
            <a:extLst>
              <a:ext uri="{FF2B5EF4-FFF2-40B4-BE49-F238E27FC236}">
                <a16:creationId xmlns:a16="http://schemas.microsoft.com/office/drawing/2014/main" id="{29283179-D839-4438-9B2B-9287F5C87857}"/>
              </a:ext>
            </a:extLst>
          </p:cNvPr>
          <p:cNvCxnSpPr>
            <a:cxnSpLocks/>
          </p:cNvCxnSpPr>
          <p:nvPr/>
        </p:nvCxnSpPr>
        <p:spPr>
          <a:xfrm flipH="1" flipV="1">
            <a:off x="8069846"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1" name="Straight Connector 1270">
            <a:extLst>
              <a:ext uri="{FF2B5EF4-FFF2-40B4-BE49-F238E27FC236}">
                <a16:creationId xmlns:a16="http://schemas.microsoft.com/office/drawing/2014/main" id="{FB9E649C-9AAF-4201-8B0B-CF10A938F6DF}"/>
              </a:ext>
            </a:extLst>
          </p:cNvPr>
          <p:cNvCxnSpPr>
            <a:cxnSpLocks/>
          </p:cNvCxnSpPr>
          <p:nvPr/>
        </p:nvCxnSpPr>
        <p:spPr>
          <a:xfrm flipH="1" flipV="1">
            <a:off x="8076552"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2" name="Straight Connector 1271">
            <a:extLst>
              <a:ext uri="{FF2B5EF4-FFF2-40B4-BE49-F238E27FC236}">
                <a16:creationId xmlns:a16="http://schemas.microsoft.com/office/drawing/2014/main" id="{9F56050B-D87E-4138-854C-E6148F79ACA4}"/>
              </a:ext>
            </a:extLst>
          </p:cNvPr>
          <p:cNvCxnSpPr>
            <a:cxnSpLocks/>
          </p:cNvCxnSpPr>
          <p:nvPr/>
        </p:nvCxnSpPr>
        <p:spPr>
          <a:xfrm flipV="1">
            <a:off x="7808329"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3" name="Straight Connector 1272">
            <a:extLst>
              <a:ext uri="{FF2B5EF4-FFF2-40B4-BE49-F238E27FC236}">
                <a16:creationId xmlns:a16="http://schemas.microsoft.com/office/drawing/2014/main" id="{8A1719DD-AEE6-4953-A965-356DB03481F8}"/>
              </a:ext>
            </a:extLst>
          </p:cNvPr>
          <p:cNvCxnSpPr>
            <a:cxnSpLocks/>
          </p:cNvCxnSpPr>
          <p:nvPr/>
        </p:nvCxnSpPr>
        <p:spPr>
          <a:xfrm>
            <a:off x="7970282"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4" name="Straight Connector 1273">
            <a:extLst>
              <a:ext uri="{FF2B5EF4-FFF2-40B4-BE49-F238E27FC236}">
                <a16:creationId xmlns:a16="http://schemas.microsoft.com/office/drawing/2014/main" id="{D145B897-8AB7-474B-ADB7-BE3788D883A7}"/>
              </a:ext>
            </a:extLst>
          </p:cNvPr>
          <p:cNvCxnSpPr>
            <a:cxnSpLocks/>
          </p:cNvCxnSpPr>
          <p:nvPr/>
        </p:nvCxnSpPr>
        <p:spPr>
          <a:xfrm flipV="1">
            <a:off x="7957256"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75" name="Straight Connector 1274">
            <a:extLst>
              <a:ext uri="{FF2B5EF4-FFF2-40B4-BE49-F238E27FC236}">
                <a16:creationId xmlns:a16="http://schemas.microsoft.com/office/drawing/2014/main" id="{0846D3F2-AECC-46CE-B3F9-FAD9F67CB37D}"/>
              </a:ext>
            </a:extLst>
          </p:cNvPr>
          <p:cNvCxnSpPr>
            <a:cxnSpLocks/>
          </p:cNvCxnSpPr>
          <p:nvPr/>
        </p:nvCxnSpPr>
        <p:spPr>
          <a:xfrm flipV="1">
            <a:off x="7868937"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76" name="Oval 1275">
            <a:extLst>
              <a:ext uri="{FF2B5EF4-FFF2-40B4-BE49-F238E27FC236}">
                <a16:creationId xmlns:a16="http://schemas.microsoft.com/office/drawing/2014/main" id="{8E0A4096-481C-4549-A0F5-59BB1191F6D7}"/>
              </a:ext>
            </a:extLst>
          </p:cNvPr>
          <p:cNvSpPr/>
          <p:nvPr/>
        </p:nvSpPr>
        <p:spPr>
          <a:xfrm>
            <a:off x="7986019"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7" name="Oval 1276">
            <a:extLst>
              <a:ext uri="{FF2B5EF4-FFF2-40B4-BE49-F238E27FC236}">
                <a16:creationId xmlns:a16="http://schemas.microsoft.com/office/drawing/2014/main" id="{380E0BA9-DB53-4A44-B835-C4E956921076}"/>
              </a:ext>
            </a:extLst>
          </p:cNvPr>
          <p:cNvSpPr/>
          <p:nvPr/>
        </p:nvSpPr>
        <p:spPr>
          <a:xfrm>
            <a:off x="7850620"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8" name="Oval 1277">
            <a:extLst>
              <a:ext uri="{FF2B5EF4-FFF2-40B4-BE49-F238E27FC236}">
                <a16:creationId xmlns:a16="http://schemas.microsoft.com/office/drawing/2014/main" id="{4EC0D5D3-9663-44FC-A739-5FEBE2DFC93A}"/>
              </a:ext>
            </a:extLst>
          </p:cNvPr>
          <p:cNvSpPr/>
          <p:nvPr/>
        </p:nvSpPr>
        <p:spPr>
          <a:xfrm>
            <a:off x="7792856"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9" name="Oval 1278">
            <a:extLst>
              <a:ext uri="{FF2B5EF4-FFF2-40B4-BE49-F238E27FC236}">
                <a16:creationId xmlns:a16="http://schemas.microsoft.com/office/drawing/2014/main" id="{5B7907F9-B630-45D2-A8E9-055AD54AEC8E}"/>
              </a:ext>
            </a:extLst>
          </p:cNvPr>
          <p:cNvSpPr/>
          <p:nvPr/>
        </p:nvSpPr>
        <p:spPr>
          <a:xfrm>
            <a:off x="7942969"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0" name="Oval 1279">
            <a:extLst>
              <a:ext uri="{FF2B5EF4-FFF2-40B4-BE49-F238E27FC236}">
                <a16:creationId xmlns:a16="http://schemas.microsoft.com/office/drawing/2014/main" id="{1FC6A2D5-1BA0-43E0-B5D1-83B808C1C36D}"/>
              </a:ext>
            </a:extLst>
          </p:cNvPr>
          <p:cNvSpPr/>
          <p:nvPr/>
        </p:nvSpPr>
        <p:spPr>
          <a:xfrm>
            <a:off x="7955273"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1" name="Oval 1280">
            <a:extLst>
              <a:ext uri="{FF2B5EF4-FFF2-40B4-BE49-F238E27FC236}">
                <a16:creationId xmlns:a16="http://schemas.microsoft.com/office/drawing/2014/main" id="{E4EC8D47-BE72-4EDE-A89C-00B8AC4ABABD}"/>
              </a:ext>
            </a:extLst>
          </p:cNvPr>
          <p:cNvSpPr/>
          <p:nvPr/>
        </p:nvSpPr>
        <p:spPr>
          <a:xfrm>
            <a:off x="8035529"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2" name="Oval 1281">
            <a:extLst>
              <a:ext uri="{FF2B5EF4-FFF2-40B4-BE49-F238E27FC236}">
                <a16:creationId xmlns:a16="http://schemas.microsoft.com/office/drawing/2014/main" id="{08DF84F9-B1C9-4CDA-8B35-09E24464635C}"/>
              </a:ext>
            </a:extLst>
          </p:cNvPr>
          <p:cNvSpPr/>
          <p:nvPr/>
        </p:nvSpPr>
        <p:spPr>
          <a:xfrm>
            <a:off x="7827297"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3" name="Oval 1282">
            <a:extLst>
              <a:ext uri="{FF2B5EF4-FFF2-40B4-BE49-F238E27FC236}">
                <a16:creationId xmlns:a16="http://schemas.microsoft.com/office/drawing/2014/main" id="{44C8C0D5-4B0E-410E-9E51-36DD0AE9D619}"/>
              </a:ext>
            </a:extLst>
          </p:cNvPr>
          <p:cNvSpPr/>
          <p:nvPr/>
        </p:nvSpPr>
        <p:spPr>
          <a:xfrm>
            <a:off x="8075288"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4" name="Oval 1283">
            <a:extLst>
              <a:ext uri="{FF2B5EF4-FFF2-40B4-BE49-F238E27FC236}">
                <a16:creationId xmlns:a16="http://schemas.microsoft.com/office/drawing/2014/main" id="{C3DBB0E7-C84C-4433-A868-ED3E6AA83912}"/>
              </a:ext>
            </a:extLst>
          </p:cNvPr>
          <p:cNvSpPr/>
          <p:nvPr/>
        </p:nvSpPr>
        <p:spPr>
          <a:xfrm>
            <a:off x="7801370"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5" name="Oval 1284">
            <a:extLst>
              <a:ext uri="{FF2B5EF4-FFF2-40B4-BE49-F238E27FC236}">
                <a16:creationId xmlns:a16="http://schemas.microsoft.com/office/drawing/2014/main" id="{B1FF7FCB-5CB8-4C8D-BEF1-8EC83911BE17}"/>
              </a:ext>
            </a:extLst>
          </p:cNvPr>
          <p:cNvSpPr/>
          <p:nvPr/>
        </p:nvSpPr>
        <p:spPr>
          <a:xfrm>
            <a:off x="8060647"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6" name="Oval 1285">
            <a:extLst>
              <a:ext uri="{FF2B5EF4-FFF2-40B4-BE49-F238E27FC236}">
                <a16:creationId xmlns:a16="http://schemas.microsoft.com/office/drawing/2014/main" id="{D8312BFB-DCBE-47D5-B04B-38E4AE58ECF9}"/>
              </a:ext>
            </a:extLst>
          </p:cNvPr>
          <p:cNvSpPr/>
          <p:nvPr/>
        </p:nvSpPr>
        <p:spPr>
          <a:xfrm>
            <a:off x="8138574"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7" name="Oval 1286">
            <a:extLst>
              <a:ext uri="{FF2B5EF4-FFF2-40B4-BE49-F238E27FC236}">
                <a16:creationId xmlns:a16="http://schemas.microsoft.com/office/drawing/2014/main" id="{ED3D52EB-4ED8-4DAB-A7CE-2E26624A524B}"/>
              </a:ext>
            </a:extLst>
          </p:cNvPr>
          <p:cNvSpPr/>
          <p:nvPr/>
        </p:nvSpPr>
        <p:spPr>
          <a:xfrm>
            <a:off x="8091952"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8" name="Oval 1287">
            <a:extLst>
              <a:ext uri="{FF2B5EF4-FFF2-40B4-BE49-F238E27FC236}">
                <a16:creationId xmlns:a16="http://schemas.microsoft.com/office/drawing/2014/main" id="{42A58813-BCB3-49FE-ADC1-3BD2A9D21CE4}"/>
              </a:ext>
            </a:extLst>
          </p:cNvPr>
          <p:cNvSpPr/>
          <p:nvPr/>
        </p:nvSpPr>
        <p:spPr>
          <a:xfrm>
            <a:off x="7803804"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9" name="Oval 1288">
            <a:extLst>
              <a:ext uri="{FF2B5EF4-FFF2-40B4-BE49-F238E27FC236}">
                <a16:creationId xmlns:a16="http://schemas.microsoft.com/office/drawing/2014/main" id="{25ADBA2B-CD47-4B8B-A126-F40899A3BD26}"/>
              </a:ext>
            </a:extLst>
          </p:cNvPr>
          <p:cNvSpPr/>
          <p:nvPr/>
        </p:nvSpPr>
        <p:spPr>
          <a:xfrm>
            <a:off x="7766806"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0" name="Oval 1289">
            <a:extLst>
              <a:ext uri="{FF2B5EF4-FFF2-40B4-BE49-F238E27FC236}">
                <a16:creationId xmlns:a16="http://schemas.microsoft.com/office/drawing/2014/main" id="{341B8DC1-EE66-4D0E-ADF8-E2E75BD06AD5}"/>
              </a:ext>
            </a:extLst>
          </p:cNvPr>
          <p:cNvSpPr/>
          <p:nvPr/>
        </p:nvSpPr>
        <p:spPr>
          <a:xfrm>
            <a:off x="7808507"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1" name="Straight Connector 1290">
            <a:extLst>
              <a:ext uri="{FF2B5EF4-FFF2-40B4-BE49-F238E27FC236}">
                <a16:creationId xmlns:a16="http://schemas.microsoft.com/office/drawing/2014/main" id="{D11A3EC7-A2D9-42BF-95F7-2B4C92424D3F}"/>
              </a:ext>
            </a:extLst>
          </p:cNvPr>
          <p:cNvCxnSpPr>
            <a:cxnSpLocks/>
          </p:cNvCxnSpPr>
          <p:nvPr/>
        </p:nvCxnSpPr>
        <p:spPr>
          <a:xfrm flipV="1">
            <a:off x="8101382" y="4997201"/>
            <a:ext cx="45145" cy="146051"/>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92" name="Straight Connector 1291">
            <a:extLst>
              <a:ext uri="{FF2B5EF4-FFF2-40B4-BE49-F238E27FC236}">
                <a16:creationId xmlns:a16="http://schemas.microsoft.com/office/drawing/2014/main" id="{189F6D16-CA02-4C8C-B949-C3350CA77CEC}"/>
              </a:ext>
            </a:extLst>
          </p:cNvPr>
          <p:cNvCxnSpPr>
            <a:cxnSpLocks/>
          </p:cNvCxnSpPr>
          <p:nvPr/>
        </p:nvCxnSpPr>
        <p:spPr>
          <a:xfrm flipV="1">
            <a:off x="8156358" y="4852916"/>
            <a:ext cx="29315" cy="1259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93" name="Oval 1292">
            <a:extLst>
              <a:ext uri="{FF2B5EF4-FFF2-40B4-BE49-F238E27FC236}">
                <a16:creationId xmlns:a16="http://schemas.microsoft.com/office/drawing/2014/main" id="{56C3B5B1-9389-4B75-9812-AA4B971029E2}"/>
              </a:ext>
            </a:extLst>
          </p:cNvPr>
          <p:cNvSpPr/>
          <p:nvPr/>
        </p:nvSpPr>
        <p:spPr>
          <a:xfrm>
            <a:off x="8142900" y="49860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4" name="Oval 1293">
            <a:extLst>
              <a:ext uri="{FF2B5EF4-FFF2-40B4-BE49-F238E27FC236}">
                <a16:creationId xmlns:a16="http://schemas.microsoft.com/office/drawing/2014/main" id="{5BB7417D-5F64-440A-A50E-4D882558EB17}"/>
              </a:ext>
            </a:extLst>
          </p:cNvPr>
          <p:cNvSpPr/>
          <p:nvPr/>
        </p:nvSpPr>
        <p:spPr>
          <a:xfrm>
            <a:off x="8177536" y="483257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5" name="Oval 1294">
            <a:extLst>
              <a:ext uri="{FF2B5EF4-FFF2-40B4-BE49-F238E27FC236}">
                <a16:creationId xmlns:a16="http://schemas.microsoft.com/office/drawing/2014/main" id="{1D32E77D-A89F-4C3B-8A9F-46A306CBF308}"/>
              </a:ext>
            </a:extLst>
          </p:cNvPr>
          <p:cNvSpPr/>
          <p:nvPr/>
        </p:nvSpPr>
        <p:spPr>
          <a:xfrm>
            <a:off x="8095299"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6" name="Straight Connector 1295">
            <a:extLst>
              <a:ext uri="{FF2B5EF4-FFF2-40B4-BE49-F238E27FC236}">
                <a16:creationId xmlns:a16="http://schemas.microsoft.com/office/drawing/2014/main" id="{108864F2-EF3C-4A25-BE69-425C05282E46}"/>
              </a:ext>
            </a:extLst>
          </p:cNvPr>
          <p:cNvCxnSpPr>
            <a:cxnSpLocks/>
          </p:cNvCxnSpPr>
          <p:nvPr/>
        </p:nvCxnSpPr>
        <p:spPr>
          <a:xfrm flipV="1">
            <a:off x="7778770"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97" name="Straight Connector 1296">
            <a:extLst>
              <a:ext uri="{FF2B5EF4-FFF2-40B4-BE49-F238E27FC236}">
                <a16:creationId xmlns:a16="http://schemas.microsoft.com/office/drawing/2014/main" id="{D6FF0565-CFEE-41AC-84D4-27331A44112A}"/>
              </a:ext>
            </a:extLst>
          </p:cNvPr>
          <p:cNvCxnSpPr>
            <a:cxnSpLocks/>
          </p:cNvCxnSpPr>
          <p:nvPr/>
        </p:nvCxnSpPr>
        <p:spPr>
          <a:xfrm flipV="1">
            <a:off x="7749378"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98" name="Oval 1297">
            <a:extLst>
              <a:ext uri="{FF2B5EF4-FFF2-40B4-BE49-F238E27FC236}">
                <a16:creationId xmlns:a16="http://schemas.microsoft.com/office/drawing/2014/main" id="{BF2D2C89-CDCC-47D7-909A-CEEC4DF4ADCC}"/>
              </a:ext>
            </a:extLst>
          </p:cNvPr>
          <p:cNvSpPr/>
          <p:nvPr/>
        </p:nvSpPr>
        <p:spPr>
          <a:xfrm>
            <a:off x="7799960"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9" name="Oval 1298">
            <a:extLst>
              <a:ext uri="{FF2B5EF4-FFF2-40B4-BE49-F238E27FC236}">
                <a16:creationId xmlns:a16="http://schemas.microsoft.com/office/drawing/2014/main" id="{4F765B76-5359-445E-9E15-05606BDA473B}"/>
              </a:ext>
            </a:extLst>
          </p:cNvPr>
          <p:cNvSpPr/>
          <p:nvPr/>
        </p:nvSpPr>
        <p:spPr>
          <a:xfrm>
            <a:off x="7773192"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0" name="Oval 1299">
            <a:extLst>
              <a:ext uri="{FF2B5EF4-FFF2-40B4-BE49-F238E27FC236}">
                <a16:creationId xmlns:a16="http://schemas.microsoft.com/office/drawing/2014/main" id="{36F2EF34-75D7-44B4-991E-50E57F6C4EEA}"/>
              </a:ext>
            </a:extLst>
          </p:cNvPr>
          <p:cNvSpPr/>
          <p:nvPr/>
        </p:nvSpPr>
        <p:spPr>
          <a:xfrm>
            <a:off x="7740169"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01" name="Straight Connector 1300">
            <a:extLst>
              <a:ext uri="{FF2B5EF4-FFF2-40B4-BE49-F238E27FC236}">
                <a16:creationId xmlns:a16="http://schemas.microsoft.com/office/drawing/2014/main" id="{A02DAD78-DD64-457C-823C-02CDA9AAC435}"/>
              </a:ext>
            </a:extLst>
          </p:cNvPr>
          <p:cNvCxnSpPr/>
          <p:nvPr/>
        </p:nvCxnSpPr>
        <p:spPr>
          <a:xfrm>
            <a:off x="894975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02" name="Straight Connector 1301">
            <a:extLst>
              <a:ext uri="{FF2B5EF4-FFF2-40B4-BE49-F238E27FC236}">
                <a16:creationId xmlns:a16="http://schemas.microsoft.com/office/drawing/2014/main" id="{7057719E-30B7-4160-9B31-BAE55C7E785C}"/>
              </a:ext>
            </a:extLst>
          </p:cNvPr>
          <p:cNvCxnSpPr>
            <a:cxnSpLocks/>
          </p:cNvCxnSpPr>
          <p:nvPr/>
        </p:nvCxnSpPr>
        <p:spPr>
          <a:xfrm flipV="1">
            <a:off x="892390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03" name="Straight Connector 1302">
            <a:extLst>
              <a:ext uri="{FF2B5EF4-FFF2-40B4-BE49-F238E27FC236}">
                <a16:creationId xmlns:a16="http://schemas.microsoft.com/office/drawing/2014/main" id="{5FEF7A2F-CB1A-4BBF-B7BC-CADC2272883B}"/>
              </a:ext>
            </a:extLst>
          </p:cNvPr>
          <p:cNvCxnSpPr>
            <a:cxnSpLocks/>
          </p:cNvCxnSpPr>
          <p:nvPr/>
        </p:nvCxnSpPr>
        <p:spPr>
          <a:xfrm flipV="1">
            <a:off x="889301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4" name="Straight Connector 1303">
            <a:extLst>
              <a:ext uri="{FF2B5EF4-FFF2-40B4-BE49-F238E27FC236}">
                <a16:creationId xmlns:a16="http://schemas.microsoft.com/office/drawing/2014/main" id="{28892C08-0A15-494F-8648-A19B462F8CC9}"/>
              </a:ext>
            </a:extLst>
          </p:cNvPr>
          <p:cNvCxnSpPr>
            <a:cxnSpLocks/>
          </p:cNvCxnSpPr>
          <p:nvPr/>
        </p:nvCxnSpPr>
        <p:spPr>
          <a:xfrm flipV="1">
            <a:off x="891974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5" name="Straight Connector 1304">
            <a:extLst>
              <a:ext uri="{FF2B5EF4-FFF2-40B4-BE49-F238E27FC236}">
                <a16:creationId xmlns:a16="http://schemas.microsoft.com/office/drawing/2014/main" id="{C56F9F5F-4C02-45B3-B52D-B47B2B8F511E}"/>
              </a:ext>
            </a:extLst>
          </p:cNvPr>
          <p:cNvCxnSpPr>
            <a:cxnSpLocks/>
          </p:cNvCxnSpPr>
          <p:nvPr/>
        </p:nvCxnSpPr>
        <p:spPr>
          <a:xfrm flipH="1" flipV="1">
            <a:off x="914407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6" name="Straight Connector 1305">
            <a:extLst>
              <a:ext uri="{FF2B5EF4-FFF2-40B4-BE49-F238E27FC236}">
                <a16:creationId xmlns:a16="http://schemas.microsoft.com/office/drawing/2014/main" id="{D8C417F8-25AB-432E-B7D2-6268814B2066}"/>
              </a:ext>
            </a:extLst>
          </p:cNvPr>
          <p:cNvCxnSpPr>
            <a:cxnSpLocks/>
          </p:cNvCxnSpPr>
          <p:nvPr/>
        </p:nvCxnSpPr>
        <p:spPr>
          <a:xfrm flipV="1">
            <a:off x="917333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07" name="Straight Connector 1306">
            <a:extLst>
              <a:ext uri="{FF2B5EF4-FFF2-40B4-BE49-F238E27FC236}">
                <a16:creationId xmlns:a16="http://schemas.microsoft.com/office/drawing/2014/main" id="{C6092B0A-DF73-4BB4-8E94-15A383EF8C3B}"/>
              </a:ext>
            </a:extLst>
          </p:cNvPr>
          <p:cNvCxnSpPr>
            <a:cxnSpLocks/>
          </p:cNvCxnSpPr>
          <p:nvPr/>
        </p:nvCxnSpPr>
        <p:spPr>
          <a:xfrm flipV="1">
            <a:off x="905011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08" name="Straight Connector 1307">
            <a:extLst>
              <a:ext uri="{FF2B5EF4-FFF2-40B4-BE49-F238E27FC236}">
                <a16:creationId xmlns:a16="http://schemas.microsoft.com/office/drawing/2014/main" id="{E995ED8D-B39D-48B6-8A77-680BCBEE0C65}"/>
              </a:ext>
            </a:extLst>
          </p:cNvPr>
          <p:cNvCxnSpPr>
            <a:cxnSpLocks/>
          </p:cNvCxnSpPr>
          <p:nvPr/>
        </p:nvCxnSpPr>
        <p:spPr>
          <a:xfrm flipV="1">
            <a:off x="891307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9" name="Straight Connector 1308">
            <a:extLst>
              <a:ext uri="{FF2B5EF4-FFF2-40B4-BE49-F238E27FC236}">
                <a16:creationId xmlns:a16="http://schemas.microsoft.com/office/drawing/2014/main" id="{76B82B43-1320-40D1-8C81-3C9990F76B03}"/>
              </a:ext>
            </a:extLst>
          </p:cNvPr>
          <p:cNvCxnSpPr>
            <a:cxnSpLocks/>
          </p:cNvCxnSpPr>
          <p:nvPr/>
        </p:nvCxnSpPr>
        <p:spPr>
          <a:xfrm flipH="1" flipV="1">
            <a:off x="917330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0" name="Straight Connector 1309">
            <a:extLst>
              <a:ext uri="{FF2B5EF4-FFF2-40B4-BE49-F238E27FC236}">
                <a16:creationId xmlns:a16="http://schemas.microsoft.com/office/drawing/2014/main" id="{3AE2527D-0BBC-4085-BD4F-877519C56617}"/>
              </a:ext>
            </a:extLst>
          </p:cNvPr>
          <p:cNvCxnSpPr>
            <a:cxnSpLocks/>
          </p:cNvCxnSpPr>
          <p:nvPr/>
        </p:nvCxnSpPr>
        <p:spPr>
          <a:xfrm flipH="1" flipV="1">
            <a:off x="918000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1" name="Straight Connector 1310">
            <a:extLst>
              <a:ext uri="{FF2B5EF4-FFF2-40B4-BE49-F238E27FC236}">
                <a16:creationId xmlns:a16="http://schemas.microsoft.com/office/drawing/2014/main" id="{7D35DCB8-CC25-427B-A847-E7744EA4E435}"/>
              </a:ext>
            </a:extLst>
          </p:cNvPr>
          <p:cNvCxnSpPr>
            <a:cxnSpLocks/>
          </p:cNvCxnSpPr>
          <p:nvPr/>
        </p:nvCxnSpPr>
        <p:spPr>
          <a:xfrm flipV="1">
            <a:off x="891178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2" name="Straight Connector 1311">
            <a:extLst>
              <a:ext uri="{FF2B5EF4-FFF2-40B4-BE49-F238E27FC236}">
                <a16:creationId xmlns:a16="http://schemas.microsoft.com/office/drawing/2014/main" id="{F6396739-0680-4CB4-A804-F569BFADCEDC}"/>
              </a:ext>
            </a:extLst>
          </p:cNvPr>
          <p:cNvCxnSpPr>
            <a:cxnSpLocks/>
          </p:cNvCxnSpPr>
          <p:nvPr/>
        </p:nvCxnSpPr>
        <p:spPr>
          <a:xfrm>
            <a:off x="907373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3" name="Straight Connector 1312">
            <a:extLst>
              <a:ext uri="{FF2B5EF4-FFF2-40B4-BE49-F238E27FC236}">
                <a16:creationId xmlns:a16="http://schemas.microsoft.com/office/drawing/2014/main" id="{69C5F96D-2D83-40F2-B2D4-E86982C8F56D}"/>
              </a:ext>
            </a:extLst>
          </p:cNvPr>
          <p:cNvCxnSpPr>
            <a:cxnSpLocks/>
          </p:cNvCxnSpPr>
          <p:nvPr/>
        </p:nvCxnSpPr>
        <p:spPr>
          <a:xfrm flipV="1">
            <a:off x="906071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14" name="Straight Connector 1313">
            <a:extLst>
              <a:ext uri="{FF2B5EF4-FFF2-40B4-BE49-F238E27FC236}">
                <a16:creationId xmlns:a16="http://schemas.microsoft.com/office/drawing/2014/main" id="{35238EBA-FE59-4E23-A2CD-D242DC8A7F78}"/>
              </a:ext>
            </a:extLst>
          </p:cNvPr>
          <p:cNvCxnSpPr>
            <a:cxnSpLocks/>
          </p:cNvCxnSpPr>
          <p:nvPr/>
        </p:nvCxnSpPr>
        <p:spPr>
          <a:xfrm flipV="1">
            <a:off x="897239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15" name="Oval 1314">
            <a:extLst>
              <a:ext uri="{FF2B5EF4-FFF2-40B4-BE49-F238E27FC236}">
                <a16:creationId xmlns:a16="http://schemas.microsoft.com/office/drawing/2014/main" id="{27924513-C44F-40F4-9538-6B356CA877EF}"/>
              </a:ext>
            </a:extLst>
          </p:cNvPr>
          <p:cNvSpPr/>
          <p:nvPr/>
        </p:nvSpPr>
        <p:spPr>
          <a:xfrm>
            <a:off x="908947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6" name="Oval 1315">
            <a:extLst>
              <a:ext uri="{FF2B5EF4-FFF2-40B4-BE49-F238E27FC236}">
                <a16:creationId xmlns:a16="http://schemas.microsoft.com/office/drawing/2014/main" id="{02864ECF-9151-451E-AC82-3C20844A0809}"/>
              </a:ext>
            </a:extLst>
          </p:cNvPr>
          <p:cNvSpPr/>
          <p:nvPr/>
        </p:nvSpPr>
        <p:spPr>
          <a:xfrm>
            <a:off x="895407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7" name="Oval 1316">
            <a:extLst>
              <a:ext uri="{FF2B5EF4-FFF2-40B4-BE49-F238E27FC236}">
                <a16:creationId xmlns:a16="http://schemas.microsoft.com/office/drawing/2014/main" id="{6CD5EE79-B971-482A-BE7E-3E1544341A5D}"/>
              </a:ext>
            </a:extLst>
          </p:cNvPr>
          <p:cNvSpPr/>
          <p:nvPr/>
        </p:nvSpPr>
        <p:spPr>
          <a:xfrm>
            <a:off x="889631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8" name="Oval 1317">
            <a:extLst>
              <a:ext uri="{FF2B5EF4-FFF2-40B4-BE49-F238E27FC236}">
                <a16:creationId xmlns:a16="http://schemas.microsoft.com/office/drawing/2014/main" id="{648A6C40-5116-4A82-B379-CE0BACF2B6D8}"/>
              </a:ext>
            </a:extLst>
          </p:cNvPr>
          <p:cNvSpPr/>
          <p:nvPr/>
        </p:nvSpPr>
        <p:spPr>
          <a:xfrm>
            <a:off x="904642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9" name="Oval 1318">
            <a:extLst>
              <a:ext uri="{FF2B5EF4-FFF2-40B4-BE49-F238E27FC236}">
                <a16:creationId xmlns:a16="http://schemas.microsoft.com/office/drawing/2014/main" id="{1A3A9C96-137B-4E27-8D1F-733651E59CBE}"/>
              </a:ext>
            </a:extLst>
          </p:cNvPr>
          <p:cNvSpPr/>
          <p:nvPr/>
        </p:nvSpPr>
        <p:spPr>
          <a:xfrm>
            <a:off x="905873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0" name="Oval 1319">
            <a:extLst>
              <a:ext uri="{FF2B5EF4-FFF2-40B4-BE49-F238E27FC236}">
                <a16:creationId xmlns:a16="http://schemas.microsoft.com/office/drawing/2014/main" id="{25980B70-4D62-4B7A-A08D-728C7C1DD7DA}"/>
              </a:ext>
            </a:extLst>
          </p:cNvPr>
          <p:cNvSpPr/>
          <p:nvPr/>
        </p:nvSpPr>
        <p:spPr>
          <a:xfrm>
            <a:off x="913898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1" name="Oval 1320">
            <a:extLst>
              <a:ext uri="{FF2B5EF4-FFF2-40B4-BE49-F238E27FC236}">
                <a16:creationId xmlns:a16="http://schemas.microsoft.com/office/drawing/2014/main" id="{2C53BAD8-D77B-4D25-9DB8-62B11D40B652}"/>
              </a:ext>
            </a:extLst>
          </p:cNvPr>
          <p:cNvSpPr/>
          <p:nvPr/>
        </p:nvSpPr>
        <p:spPr>
          <a:xfrm>
            <a:off x="893075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2" name="Oval 1321">
            <a:extLst>
              <a:ext uri="{FF2B5EF4-FFF2-40B4-BE49-F238E27FC236}">
                <a16:creationId xmlns:a16="http://schemas.microsoft.com/office/drawing/2014/main" id="{47BD1CF1-CF45-467F-B71C-05D70E26C280}"/>
              </a:ext>
            </a:extLst>
          </p:cNvPr>
          <p:cNvSpPr/>
          <p:nvPr/>
        </p:nvSpPr>
        <p:spPr>
          <a:xfrm>
            <a:off x="917874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3" name="Oval 1322">
            <a:extLst>
              <a:ext uri="{FF2B5EF4-FFF2-40B4-BE49-F238E27FC236}">
                <a16:creationId xmlns:a16="http://schemas.microsoft.com/office/drawing/2014/main" id="{17F1B6C1-E07C-4213-A5BD-CBD7E69EDE59}"/>
              </a:ext>
            </a:extLst>
          </p:cNvPr>
          <p:cNvSpPr/>
          <p:nvPr/>
        </p:nvSpPr>
        <p:spPr>
          <a:xfrm>
            <a:off x="890482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4" name="Oval 1323">
            <a:extLst>
              <a:ext uri="{FF2B5EF4-FFF2-40B4-BE49-F238E27FC236}">
                <a16:creationId xmlns:a16="http://schemas.microsoft.com/office/drawing/2014/main" id="{D078E53D-A27E-45B5-9B39-140620BD7318}"/>
              </a:ext>
            </a:extLst>
          </p:cNvPr>
          <p:cNvSpPr/>
          <p:nvPr/>
        </p:nvSpPr>
        <p:spPr>
          <a:xfrm>
            <a:off x="916410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5" name="Oval 1324">
            <a:extLst>
              <a:ext uri="{FF2B5EF4-FFF2-40B4-BE49-F238E27FC236}">
                <a16:creationId xmlns:a16="http://schemas.microsoft.com/office/drawing/2014/main" id="{BDB3F85A-8720-48F4-9EFB-828EEEE90D7C}"/>
              </a:ext>
            </a:extLst>
          </p:cNvPr>
          <p:cNvSpPr/>
          <p:nvPr/>
        </p:nvSpPr>
        <p:spPr>
          <a:xfrm>
            <a:off x="924203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6" name="Oval 1325">
            <a:extLst>
              <a:ext uri="{FF2B5EF4-FFF2-40B4-BE49-F238E27FC236}">
                <a16:creationId xmlns:a16="http://schemas.microsoft.com/office/drawing/2014/main" id="{91055831-9B93-4AD2-A78D-8BEC3E1E12BA}"/>
              </a:ext>
            </a:extLst>
          </p:cNvPr>
          <p:cNvSpPr/>
          <p:nvPr/>
        </p:nvSpPr>
        <p:spPr>
          <a:xfrm>
            <a:off x="919540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7" name="Oval 1326">
            <a:extLst>
              <a:ext uri="{FF2B5EF4-FFF2-40B4-BE49-F238E27FC236}">
                <a16:creationId xmlns:a16="http://schemas.microsoft.com/office/drawing/2014/main" id="{67C62BE9-1E12-4F9F-8152-1340C6B9985F}"/>
              </a:ext>
            </a:extLst>
          </p:cNvPr>
          <p:cNvSpPr/>
          <p:nvPr/>
        </p:nvSpPr>
        <p:spPr>
          <a:xfrm>
            <a:off x="890726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8" name="Oval 1327">
            <a:extLst>
              <a:ext uri="{FF2B5EF4-FFF2-40B4-BE49-F238E27FC236}">
                <a16:creationId xmlns:a16="http://schemas.microsoft.com/office/drawing/2014/main" id="{A9F7D646-0C3D-4156-A1B8-E1C416279F39}"/>
              </a:ext>
            </a:extLst>
          </p:cNvPr>
          <p:cNvSpPr/>
          <p:nvPr/>
        </p:nvSpPr>
        <p:spPr>
          <a:xfrm>
            <a:off x="887026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9" name="Oval 1328">
            <a:extLst>
              <a:ext uri="{FF2B5EF4-FFF2-40B4-BE49-F238E27FC236}">
                <a16:creationId xmlns:a16="http://schemas.microsoft.com/office/drawing/2014/main" id="{4942FFB7-2A6E-42DB-AA7D-1E0BBF54C568}"/>
              </a:ext>
            </a:extLst>
          </p:cNvPr>
          <p:cNvSpPr/>
          <p:nvPr/>
        </p:nvSpPr>
        <p:spPr>
          <a:xfrm>
            <a:off x="891196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0" name="Straight Connector 1329">
            <a:extLst>
              <a:ext uri="{FF2B5EF4-FFF2-40B4-BE49-F238E27FC236}">
                <a16:creationId xmlns:a16="http://schemas.microsoft.com/office/drawing/2014/main" id="{2CB61BB7-9DF5-4629-8548-62447B3013A7}"/>
              </a:ext>
            </a:extLst>
          </p:cNvPr>
          <p:cNvCxnSpPr>
            <a:cxnSpLocks/>
          </p:cNvCxnSpPr>
          <p:nvPr/>
        </p:nvCxnSpPr>
        <p:spPr>
          <a:xfrm flipH="1" flipV="1">
            <a:off x="9058570" y="5056639"/>
            <a:ext cx="146269" cy="8661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E2D16CD-9AEE-4FB0-ABFE-9946F79A272A}"/>
              </a:ext>
            </a:extLst>
          </p:cNvPr>
          <p:cNvCxnSpPr>
            <a:cxnSpLocks/>
          </p:cNvCxnSpPr>
          <p:nvPr/>
        </p:nvCxnSpPr>
        <p:spPr>
          <a:xfrm flipH="1" flipV="1">
            <a:off x="8913646" y="5019819"/>
            <a:ext cx="115338" cy="3029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32" name="Oval 1331">
            <a:extLst>
              <a:ext uri="{FF2B5EF4-FFF2-40B4-BE49-F238E27FC236}">
                <a16:creationId xmlns:a16="http://schemas.microsoft.com/office/drawing/2014/main" id="{661B289D-3DDB-4A43-9300-AFD39176D0A2}"/>
              </a:ext>
            </a:extLst>
          </p:cNvPr>
          <p:cNvSpPr/>
          <p:nvPr/>
        </p:nvSpPr>
        <p:spPr>
          <a:xfrm>
            <a:off x="9034549" y="505011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3" name="Oval 1332">
            <a:extLst>
              <a:ext uri="{FF2B5EF4-FFF2-40B4-BE49-F238E27FC236}">
                <a16:creationId xmlns:a16="http://schemas.microsoft.com/office/drawing/2014/main" id="{5D0A3637-01B1-4B97-AE9B-84E2D9AB32CD}"/>
              </a:ext>
            </a:extLst>
          </p:cNvPr>
          <p:cNvSpPr/>
          <p:nvPr/>
        </p:nvSpPr>
        <p:spPr>
          <a:xfrm>
            <a:off x="8892766" y="5011369"/>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4" name="Oval 1333">
            <a:extLst>
              <a:ext uri="{FF2B5EF4-FFF2-40B4-BE49-F238E27FC236}">
                <a16:creationId xmlns:a16="http://schemas.microsoft.com/office/drawing/2014/main" id="{DA26A973-1C5E-4EA3-9514-519F3459CDB2}"/>
              </a:ext>
            </a:extLst>
          </p:cNvPr>
          <p:cNvSpPr/>
          <p:nvPr/>
        </p:nvSpPr>
        <p:spPr>
          <a:xfrm>
            <a:off x="919875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5" name="Straight Connector 1334">
            <a:extLst>
              <a:ext uri="{FF2B5EF4-FFF2-40B4-BE49-F238E27FC236}">
                <a16:creationId xmlns:a16="http://schemas.microsoft.com/office/drawing/2014/main" id="{15231177-8792-4B41-996B-8C418A0D6575}"/>
              </a:ext>
            </a:extLst>
          </p:cNvPr>
          <p:cNvCxnSpPr>
            <a:cxnSpLocks/>
          </p:cNvCxnSpPr>
          <p:nvPr/>
        </p:nvCxnSpPr>
        <p:spPr>
          <a:xfrm flipV="1">
            <a:off x="888222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D37B8304-314D-4861-8053-807B0BC431D9}"/>
              </a:ext>
            </a:extLst>
          </p:cNvPr>
          <p:cNvCxnSpPr>
            <a:cxnSpLocks/>
          </p:cNvCxnSpPr>
          <p:nvPr/>
        </p:nvCxnSpPr>
        <p:spPr>
          <a:xfrm flipV="1">
            <a:off x="885283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37" name="Oval 1336">
            <a:extLst>
              <a:ext uri="{FF2B5EF4-FFF2-40B4-BE49-F238E27FC236}">
                <a16:creationId xmlns:a16="http://schemas.microsoft.com/office/drawing/2014/main" id="{D44AF3E3-17B3-4B3E-98FA-B506B578F27E}"/>
              </a:ext>
            </a:extLst>
          </p:cNvPr>
          <p:cNvSpPr/>
          <p:nvPr/>
        </p:nvSpPr>
        <p:spPr>
          <a:xfrm>
            <a:off x="890341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8" name="Oval 1337">
            <a:extLst>
              <a:ext uri="{FF2B5EF4-FFF2-40B4-BE49-F238E27FC236}">
                <a16:creationId xmlns:a16="http://schemas.microsoft.com/office/drawing/2014/main" id="{B372318E-E9C4-45EE-83F9-D7A0D8DBD1D5}"/>
              </a:ext>
            </a:extLst>
          </p:cNvPr>
          <p:cNvSpPr/>
          <p:nvPr/>
        </p:nvSpPr>
        <p:spPr>
          <a:xfrm>
            <a:off x="887664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9" name="Oval 1338">
            <a:extLst>
              <a:ext uri="{FF2B5EF4-FFF2-40B4-BE49-F238E27FC236}">
                <a16:creationId xmlns:a16="http://schemas.microsoft.com/office/drawing/2014/main" id="{95867765-C278-4FE9-8CDE-2140E4A9E75A}"/>
              </a:ext>
            </a:extLst>
          </p:cNvPr>
          <p:cNvSpPr/>
          <p:nvPr/>
        </p:nvSpPr>
        <p:spPr>
          <a:xfrm>
            <a:off x="884362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40" name="Straight Connector 1339">
            <a:extLst>
              <a:ext uri="{FF2B5EF4-FFF2-40B4-BE49-F238E27FC236}">
                <a16:creationId xmlns:a16="http://schemas.microsoft.com/office/drawing/2014/main" id="{80075966-A065-43D0-A9F9-D8E92E1DC4F9}"/>
              </a:ext>
            </a:extLst>
          </p:cNvPr>
          <p:cNvCxnSpPr/>
          <p:nvPr/>
        </p:nvCxnSpPr>
        <p:spPr>
          <a:xfrm>
            <a:off x="1002987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5BC71505-4AF1-41C8-93D6-D627B71B00E1}"/>
              </a:ext>
            </a:extLst>
          </p:cNvPr>
          <p:cNvCxnSpPr>
            <a:cxnSpLocks/>
          </p:cNvCxnSpPr>
          <p:nvPr/>
        </p:nvCxnSpPr>
        <p:spPr>
          <a:xfrm flipV="1">
            <a:off x="1000402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B5A9C240-D4C8-41EA-95EF-1C0D9F4C766A}"/>
              </a:ext>
            </a:extLst>
          </p:cNvPr>
          <p:cNvCxnSpPr>
            <a:cxnSpLocks/>
          </p:cNvCxnSpPr>
          <p:nvPr/>
        </p:nvCxnSpPr>
        <p:spPr>
          <a:xfrm flipV="1">
            <a:off x="997313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2E9345E9-B0C8-46A6-A7C0-DDA733F76B35}"/>
              </a:ext>
            </a:extLst>
          </p:cNvPr>
          <p:cNvCxnSpPr>
            <a:cxnSpLocks/>
          </p:cNvCxnSpPr>
          <p:nvPr/>
        </p:nvCxnSpPr>
        <p:spPr>
          <a:xfrm flipV="1">
            <a:off x="999986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01A1E403-18D3-42B5-8459-B56D173E9408}"/>
              </a:ext>
            </a:extLst>
          </p:cNvPr>
          <p:cNvCxnSpPr>
            <a:cxnSpLocks/>
          </p:cNvCxnSpPr>
          <p:nvPr/>
        </p:nvCxnSpPr>
        <p:spPr>
          <a:xfrm flipH="1" flipV="1">
            <a:off x="1022419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31D8A05-2900-428C-8FF7-E8332A4138F6}"/>
              </a:ext>
            </a:extLst>
          </p:cNvPr>
          <p:cNvCxnSpPr>
            <a:cxnSpLocks/>
          </p:cNvCxnSpPr>
          <p:nvPr/>
        </p:nvCxnSpPr>
        <p:spPr>
          <a:xfrm flipV="1">
            <a:off x="1025345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3515836E-16A3-4CD9-8DC3-693136CDB9DC}"/>
              </a:ext>
            </a:extLst>
          </p:cNvPr>
          <p:cNvCxnSpPr>
            <a:cxnSpLocks/>
          </p:cNvCxnSpPr>
          <p:nvPr/>
        </p:nvCxnSpPr>
        <p:spPr>
          <a:xfrm flipV="1">
            <a:off x="1013023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7D800553-437E-4E3A-949C-3A4C26378A35}"/>
              </a:ext>
            </a:extLst>
          </p:cNvPr>
          <p:cNvCxnSpPr>
            <a:cxnSpLocks/>
          </p:cNvCxnSpPr>
          <p:nvPr/>
        </p:nvCxnSpPr>
        <p:spPr>
          <a:xfrm flipV="1">
            <a:off x="999319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08AE8EA7-FC0A-4EC6-A4CB-66A9F3A23922}"/>
              </a:ext>
            </a:extLst>
          </p:cNvPr>
          <p:cNvCxnSpPr>
            <a:cxnSpLocks/>
          </p:cNvCxnSpPr>
          <p:nvPr/>
        </p:nvCxnSpPr>
        <p:spPr>
          <a:xfrm flipH="1" flipV="1">
            <a:off x="1025342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B5C37B20-86AD-4DEF-883A-C97674CED254}"/>
              </a:ext>
            </a:extLst>
          </p:cNvPr>
          <p:cNvCxnSpPr>
            <a:cxnSpLocks/>
          </p:cNvCxnSpPr>
          <p:nvPr/>
        </p:nvCxnSpPr>
        <p:spPr>
          <a:xfrm flipH="1" flipV="1">
            <a:off x="1026012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E56572C8-9147-4A7E-9985-7AD2C91CC788}"/>
              </a:ext>
            </a:extLst>
          </p:cNvPr>
          <p:cNvCxnSpPr>
            <a:cxnSpLocks/>
          </p:cNvCxnSpPr>
          <p:nvPr/>
        </p:nvCxnSpPr>
        <p:spPr>
          <a:xfrm flipV="1">
            <a:off x="999190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32F57CE3-FCA3-47E6-AB27-B48F3F7ABBB6}"/>
              </a:ext>
            </a:extLst>
          </p:cNvPr>
          <p:cNvCxnSpPr>
            <a:cxnSpLocks/>
          </p:cNvCxnSpPr>
          <p:nvPr/>
        </p:nvCxnSpPr>
        <p:spPr>
          <a:xfrm>
            <a:off x="1015385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52AECE03-34CA-40D9-82B5-82F4E9441250}"/>
              </a:ext>
            </a:extLst>
          </p:cNvPr>
          <p:cNvCxnSpPr>
            <a:cxnSpLocks/>
          </p:cNvCxnSpPr>
          <p:nvPr/>
        </p:nvCxnSpPr>
        <p:spPr>
          <a:xfrm flipV="1">
            <a:off x="1014083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FBC7D24B-10F8-484F-BF70-65F187094DEE}"/>
              </a:ext>
            </a:extLst>
          </p:cNvPr>
          <p:cNvCxnSpPr>
            <a:cxnSpLocks/>
          </p:cNvCxnSpPr>
          <p:nvPr/>
        </p:nvCxnSpPr>
        <p:spPr>
          <a:xfrm flipV="1">
            <a:off x="1005251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54" name="Oval 1353">
            <a:extLst>
              <a:ext uri="{FF2B5EF4-FFF2-40B4-BE49-F238E27FC236}">
                <a16:creationId xmlns:a16="http://schemas.microsoft.com/office/drawing/2014/main" id="{5BFEB2C4-8C42-4278-BECB-BB2AAA8BCE10}"/>
              </a:ext>
            </a:extLst>
          </p:cNvPr>
          <p:cNvSpPr/>
          <p:nvPr/>
        </p:nvSpPr>
        <p:spPr>
          <a:xfrm>
            <a:off x="1016959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5" name="Oval 1354">
            <a:extLst>
              <a:ext uri="{FF2B5EF4-FFF2-40B4-BE49-F238E27FC236}">
                <a16:creationId xmlns:a16="http://schemas.microsoft.com/office/drawing/2014/main" id="{141F6A9E-B9E2-4CD9-96ED-3875E6DE760F}"/>
              </a:ext>
            </a:extLst>
          </p:cNvPr>
          <p:cNvSpPr/>
          <p:nvPr/>
        </p:nvSpPr>
        <p:spPr>
          <a:xfrm>
            <a:off x="1003419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6" name="Oval 1355">
            <a:extLst>
              <a:ext uri="{FF2B5EF4-FFF2-40B4-BE49-F238E27FC236}">
                <a16:creationId xmlns:a16="http://schemas.microsoft.com/office/drawing/2014/main" id="{11630D15-7266-471F-A5DD-44209A6FC6C8}"/>
              </a:ext>
            </a:extLst>
          </p:cNvPr>
          <p:cNvSpPr/>
          <p:nvPr/>
        </p:nvSpPr>
        <p:spPr>
          <a:xfrm>
            <a:off x="997643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7" name="Oval 1356">
            <a:extLst>
              <a:ext uri="{FF2B5EF4-FFF2-40B4-BE49-F238E27FC236}">
                <a16:creationId xmlns:a16="http://schemas.microsoft.com/office/drawing/2014/main" id="{B033422C-4752-485A-BF88-39A71F4D3A9B}"/>
              </a:ext>
            </a:extLst>
          </p:cNvPr>
          <p:cNvSpPr/>
          <p:nvPr/>
        </p:nvSpPr>
        <p:spPr>
          <a:xfrm>
            <a:off x="1012654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8" name="Oval 1357">
            <a:extLst>
              <a:ext uri="{FF2B5EF4-FFF2-40B4-BE49-F238E27FC236}">
                <a16:creationId xmlns:a16="http://schemas.microsoft.com/office/drawing/2014/main" id="{13116ED4-E2F1-48A3-81E4-B9CEE893653F}"/>
              </a:ext>
            </a:extLst>
          </p:cNvPr>
          <p:cNvSpPr/>
          <p:nvPr/>
        </p:nvSpPr>
        <p:spPr>
          <a:xfrm>
            <a:off x="1013885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9" name="Oval 1358">
            <a:extLst>
              <a:ext uri="{FF2B5EF4-FFF2-40B4-BE49-F238E27FC236}">
                <a16:creationId xmlns:a16="http://schemas.microsoft.com/office/drawing/2014/main" id="{21AFD1B7-92AD-4899-8B72-499B65E71D4B}"/>
              </a:ext>
            </a:extLst>
          </p:cNvPr>
          <p:cNvSpPr/>
          <p:nvPr/>
        </p:nvSpPr>
        <p:spPr>
          <a:xfrm>
            <a:off x="1021910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0" name="Oval 1359">
            <a:extLst>
              <a:ext uri="{FF2B5EF4-FFF2-40B4-BE49-F238E27FC236}">
                <a16:creationId xmlns:a16="http://schemas.microsoft.com/office/drawing/2014/main" id="{E9C8B3EA-DD90-449F-8C32-B8DE58543438}"/>
              </a:ext>
            </a:extLst>
          </p:cNvPr>
          <p:cNvSpPr/>
          <p:nvPr/>
        </p:nvSpPr>
        <p:spPr>
          <a:xfrm>
            <a:off x="1001087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1" name="Oval 1360">
            <a:extLst>
              <a:ext uri="{FF2B5EF4-FFF2-40B4-BE49-F238E27FC236}">
                <a16:creationId xmlns:a16="http://schemas.microsoft.com/office/drawing/2014/main" id="{597A7CB5-C15C-40B9-8667-BCD2067B7D1C}"/>
              </a:ext>
            </a:extLst>
          </p:cNvPr>
          <p:cNvSpPr/>
          <p:nvPr/>
        </p:nvSpPr>
        <p:spPr>
          <a:xfrm>
            <a:off x="1025886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2" name="Oval 1361">
            <a:extLst>
              <a:ext uri="{FF2B5EF4-FFF2-40B4-BE49-F238E27FC236}">
                <a16:creationId xmlns:a16="http://schemas.microsoft.com/office/drawing/2014/main" id="{D6EA6C76-BE88-4E1E-B4AA-FD0A27A9497D}"/>
              </a:ext>
            </a:extLst>
          </p:cNvPr>
          <p:cNvSpPr/>
          <p:nvPr/>
        </p:nvSpPr>
        <p:spPr>
          <a:xfrm>
            <a:off x="998494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3" name="Oval 1362">
            <a:extLst>
              <a:ext uri="{FF2B5EF4-FFF2-40B4-BE49-F238E27FC236}">
                <a16:creationId xmlns:a16="http://schemas.microsoft.com/office/drawing/2014/main" id="{A29A4952-EBA3-404B-BA8F-5B82E4CD9F9D}"/>
              </a:ext>
            </a:extLst>
          </p:cNvPr>
          <p:cNvSpPr/>
          <p:nvPr/>
        </p:nvSpPr>
        <p:spPr>
          <a:xfrm>
            <a:off x="1024422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4" name="Oval 1363">
            <a:extLst>
              <a:ext uri="{FF2B5EF4-FFF2-40B4-BE49-F238E27FC236}">
                <a16:creationId xmlns:a16="http://schemas.microsoft.com/office/drawing/2014/main" id="{34465E4C-627C-492A-9B11-207B604CD1AA}"/>
              </a:ext>
            </a:extLst>
          </p:cNvPr>
          <p:cNvSpPr/>
          <p:nvPr/>
        </p:nvSpPr>
        <p:spPr>
          <a:xfrm>
            <a:off x="1032215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5" name="Oval 1364">
            <a:extLst>
              <a:ext uri="{FF2B5EF4-FFF2-40B4-BE49-F238E27FC236}">
                <a16:creationId xmlns:a16="http://schemas.microsoft.com/office/drawing/2014/main" id="{2B6B77AC-DE6E-4BF5-B3AB-9B51C0CE6A2A}"/>
              </a:ext>
            </a:extLst>
          </p:cNvPr>
          <p:cNvSpPr/>
          <p:nvPr/>
        </p:nvSpPr>
        <p:spPr>
          <a:xfrm>
            <a:off x="1027552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6" name="Oval 1365">
            <a:extLst>
              <a:ext uri="{FF2B5EF4-FFF2-40B4-BE49-F238E27FC236}">
                <a16:creationId xmlns:a16="http://schemas.microsoft.com/office/drawing/2014/main" id="{9349AC21-FE68-4ACA-B1F6-4EB771C0AD56}"/>
              </a:ext>
            </a:extLst>
          </p:cNvPr>
          <p:cNvSpPr/>
          <p:nvPr/>
        </p:nvSpPr>
        <p:spPr>
          <a:xfrm>
            <a:off x="998738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7" name="Oval 1366">
            <a:extLst>
              <a:ext uri="{FF2B5EF4-FFF2-40B4-BE49-F238E27FC236}">
                <a16:creationId xmlns:a16="http://schemas.microsoft.com/office/drawing/2014/main" id="{1B6BB748-CE6F-47EB-90B7-C0E4EDCF23BB}"/>
              </a:ext>
            </a:extLst>
          </p:cNvPr>
          <p:cNvSpPr/>
          <p:nvPr/>
        </p:nvSpPr>
        <p:spPr>
          <a:xfrm>
            <a:off x="995038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8" name="Oval 1367">
            <a:extLst>
              <a:ext uri="{FF2B5EF4-FFF2-40B4-BE49-F238E27FC236}">
                <a16:creationId xmlns:a16="http://schemas.microsoft.com/office/drawing/2014/main" id="{D1EE09D0-7A9F-4B68-A081-9066DD9524FB}"/>
              </a:ext>
            </a:extLst>
          </p:cNvPr>
          <p:cNvSpPr/>
          <p:nvPr/>
        </p:nvSpPr>
        <p:spPr>
          <a:xfrm>
            <a:off x="999208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9" name="Straight Connector 1368">
            <a:extLst>
              <a:ext uri="{FF2B5EF4-FFF2-40B4-BE49-F238E27FC236}">
                <a16:creationId xmlns:a16="http://schemas.microsoft.com/office/drawing/2014/main" id="{B8B8A121-1C1A-4994-A9E2-E60E81966A95}"/>
              </a:ext>
            </a:extLst>
          </p:cNvPr>
          <p:cNvCxnSpPr>
            <a:cxnSpLocks/>
          </p:cNvCxnSpPr>
          <p:nvPr/>
        </p:nvCxnSpPr>
        <p:spPr>
          <a:xfrm flipH="1">
            <a:off x="10169651" y="5143252"/>
            <a:ext cx="115308" cy="13305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58464F75-57C6-4E51-AB42-8C812D036021}"/>
              </a:ext>
            </a:extLst>
          </p:cNvPr>
          <p:cNvCxnSpPr>
            <a:cxnSpLocks/>
          </p:cNvCxnSpPr>
          <p:nvPr/>
        </p:nvCxnSpPr>
        <p:spPr>
          <a:xfrm flipH="1">
            <a:off x="10086879" y="5293284"/>
            <a:ext cx="74541" cy="9317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71" name="Oval 1370">
            <a:extLst>
              <a:ext uri="{FF2B5EF4-FFF2-40B4-BE49-F238E27FC236}">
                <a16:creationId xmlns:a16="http://schemas.microsoft.com/office/drawing/2014/main" id="{01D7EF91-C45D-4E3C-AD0F-EB29D015EC6A}"/>
              </a:ext>
            </a:extLst>
          </p:cNvPr>
          <p:cNvSpPr/>
          <p:nvPr/>
        </p:nvSpPr>
        <p:spPr>
          <a:xfrm>
            <a:off x="10159087" y="52746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2" name="Oval 1371">
            <a:extLst>
              <a:ext uri="{FF2B5EF4-FFF2-40B4-BE49-F238E27FC236}">
                <a16:creationId xmlns:a16="http://schemas.microsoft.com/office/drawing/2014/main" id="{4537D33D-D16D-4094-8D28-18A438429F23}"/>
              </a:ext>
            </a:extLst>
          </p:cNvPr>
          <p:cNvSpPr/>
          <p:nvPr/>
        </p:nvSpPr>
        <p:spPr>
          <a:xfrm>
            <a:off x="10073692" y="539139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3" name="Oval 1372">
            <a:extLst>
              <a:ext uri="{FF2B5EF4-FFF2-40B4-BE49-F238E27FC236}">
                <a16:creationId xmlns:a16="http://schemas.microsoft.com/office/drawing/2014/main" id="{7BB2BDB7-9C0B-4DDD-9FEC-DF43B2C735EC}"/>
              </a:ext>
            </a:extLst>
          </p:cNvPr>
          <p:cNvSpPr/>
          <p:nvPr/>
        </p:nvSpPr>
        <p:spPr>
          <a:xfrm>
            <a:off x="1027887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4" name="Straight Connector 1373">
            <a:extLst>
              <a:ext uri="{FF2B5EF4-FFF2-40B4-BE49-F238E27FC236}">
                <a16:creationId xmlns:a16="http://schemas.microsoft.com/office/drawing/2014/main" id="{A8F6808F-4598-48B9-A75E-A3F9484BDA28}"/>
              </a:ext>
            </a:extLst>
          </p:cNvPr>
          <p:cNvCxnSpPr>
            <a:cxnSpLocks/>
          </p:cNvCxnSpPr>
          <p:nvPr/>
        </p:nvCxnSpPr>
        <p:spPr>
          <a:xfrm flipV="1">
            <a:off x="996234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44A3BC31-7501-4061-A0C0-FC021A859652}"/>
              </a:ext>
            </a:extLst>
          </p:cNvPr>
          <p:cNvCxnSpPr>
            <a:cxnSpLocks/>
          </p:cNvCxnSpPr>
          <p:nvPr/>
        </p:nvCxnSpPr>
        <p:spPr>
          <a:xfrm flipV="1">
            <a:off x="993295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76" name="Oval 1375">
            <a:extLst>
              <a:ext uri="{FF2B5EF4-FFF2-40B4-BE49-F238E27FC236}">
                <a16:creationId xmlns:a16="http://schemas.microsoft.com/office/drawing/2014/main" id="{FF0084DF-E6A9-4B0A-A4C8-E28F14594AFE}"/>
              </a:ext>
            </a:extLst>
          </p:cNvPr>
          <p:cNvSpPr/>
          <p:nvPr/>
        </p:nvSpPr>
        <p:spPr>
          <a:xfrm>
            <a:off x="998353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7" name="Oval 1376">
            <a:extLst>
              <a:ext uri="{FF2B5EF4-FFF2-40B4-BE49-F238E27FC236}">
                <a16:creationId xmlns:a16="http://schemas.microsoft.com/office/drawing/2014/main" id="{95109E15-5463-4E19-BD63-A1CCEE86522F}"/>
              </a:ext>
            </a:extLst>
          </p:cNvPr>
          <p:cNvSpPr/>
          <p:nvPr/>
        </p:nvSpPr>
        <p:spPr>
          <a:xfrm>
            <a:off x="995676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8" name="Oval 1377">
            <a:extLst>
              <a:ext uri="{FF2B5EF4-FFF2-40B4-BE49-F238E27FC236}">
                <a16:creationId xmlns:a16="http://schemas.microsoft.com/office/drawing/2014/main" id="{3E7C957C-F6E6-44CD-BE43-D3C56E0C37F7}"/>
              </a:ext>
            </a:extLst>
          </p:cNvPr>
          <p:cNvSpPr/>
          <p:nvPr/>
        </p:nvSpPr>
        <p:spPr>
          <a:xfrm>
            <a:off x="992374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9" name="Freeform: Shape 1378">
            <a:extLst>
              <a:ext uri="{FF2B5EF4-FFF2-40B4-BE49-F238E27FC236}">
                <a16:creationId xmlns:a16="http://schemas.microsoft.com/office/drawing/2014/main" id="{6E0DDD5D-A642-4A04-8826-0A27C165B3EB}"/>
              </a:ext>
            </a:extLst>
          </p:cNvPr>
          <p:cNvSpPr/>
          <p:nvPr/>
        </p:nvSpPr>
        <p:spPr>
          <a:xfrm>
            <a:off x="7167563" y="4938713"/>
            <a:ext cx="259980" cy="528637"/>
          </a:xfrm>
          <a:custGeom>
            <a:avLst/>
            <a:gdLst>
              <a:gd name="connsiteX0" fmla="*/ 0 w 259980"/>
              <a:gd name="connsiteY0" fmla="*/ 528637 h 528637"/>
              <a:gd name="connsiteX1" fmla="*/ 247650 w 259980"/>
              <a:gd name="connsiteY1" fmla="*/ 352425 h 528637"/>
              <a:gd name="connsiteX2" fmla="*/ 200025 w 259980"/>
              <a:gd name="connsiteY2" fmla="*/ 0 h 528637"/>
            </a:gdLst>
            <a:ahLst/>
            <a:cxnLst>
              <a:cxn ang="0">
                <a:pos x="connsiteX0" y="connsiteY0"/>
              </a:cxn>
              <a:cxn ang="0">
                <a:pos x="connsiteX1" y="connsiteY1"/>
              </a:cxn>
              <a:cxn ang="0">
                <a:pos x="connsiteX2" y="connsiteY2"/>
              </a:cxn>
            </a:cxnLst>
            <a:rect l="l" t="t" r="r" b="b"/>
            <a:pathLst>
              <a:path w="259980" h="528637">
                <a:moveTo>
                  <a:pt x="0" y="528637"/>
                </a:moveTo>
                <a:cubicBezTo>
                  <a:pt x="107156" y="484584"/>
                  <a:pt x="214313" y="440531"/>
                  <a:pt x="247650" y="352425"/>
                </a:cubicBezTo>
                <a:cubicBezTo>
                  <a:pt x="280988" y="264319"/>
                  <a:pt x="240506" y="132159"/>
                  <a:pt x="200025"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0" name="Freeform: Shape 1379">
            <a:extLst>
              <a:ext uri="{FF2B5EF4-FFF2-40B4-BE49-F238E27FC236}">
                <a16:creationId xmlns:a16="http://schemas.microsoft.com/office/drawing/2014/main" id="{9A32D44A-45CB-4303-B9F8-D8E8120944C4}"/>
              </a:ext>
            </a:extLst>
          </p:cNvPr>
          <p:cNvSpPr/>
          <p:nvPr/>
        </p:nvSpPr>
        <p:spPr>
          <a:xfrm>
            <a:off x="7691438" y="4758011"/>
            <a:ext cx="481012" cy="237852"/>
          </a:xfrm>
          <a:custGeom>
            <a:avLst/>
            <a:gdLst>
              <a:gd name="connsiteX0" fmla="*/ 481012 w 481012"/>
              <a:gd name="connsiteY0" fmla="*/ 66402 h 237852"/>
              <a:gd name="connsiteX1" fmla="*/ 161925 w 481012"/>
              <a:gd name="connsiteY1" fmla="*/ 9252 h 237852"/>
              <a:gd name="connsiteX2" fmla="*/ 0 w 481012"/>
              <a:gd name="connsiteY2" fmla="*/ 237852 h 237852"/>
            </a:gdLst>
            <a:ahLst/>
            <a:cxnLst>
              <a:cxn ang="0">
                <a:pos x="connsiteX0" y="connsiteY0"/>
              </a:cxn>
              <a:cxn ang="0">
                <a:pos x="connsiteX1" y="connsiteY1"/>
              </a:cxn>
              <a:cxn ang="0">
                <a:pos x="connsiteX2" y="connsiteY2"/>
              </a:cxn>
            </a:cxnLst>
            <a:rect l="l" t="t" r="r" b="b"/>
            <a:pathLst>
              <a:path w="481012" h="237852">
                <a:moveTo>
                  <a:pt x="481012" y="66402"/>
                </a:moveTo>
                <a:cubicBezTo>
                  <a:pt x="361553" y="23539"/>
                  <a:pt x="242094" y="-19323"/>
                  <a:pt x="161925" y="9252"/>
                </a:cubicBezTo>
                <a:cubicBezTo>
                  <a:pt x="81756" y="37827"/>
                  <a:pt x="40878" y="137839"/>
                  <a:pt x="0" y="23785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1" name="Freeform: Shape 1380">
            <a:extLst>
              <a:ext uri="{FF2B5EF4-FFF2-40B4-BE49-F238E27FC236}">
                <a16:creationId xmlns:a16="http://schemas.microsoft.com/office/drawing/2014/main" id="{DCF48F71-D4CC-4C26-9DC3-6347314DD767}"/>
              </a:ext>
            </a:extLst>
          </p:cNvPr>
          <p:cNvSpPr/>
          <p:nvPr/>
        </p:nvSpPr>
        <p:spPr>
          <a:xfrm>
            <a:off x="8798898" y="5010150"/>
            <a:ext cx="154602" cy="428625"/>
          </a:xfrm>
          <a:custGeom>
            <a:avLst/>
            <a:gdLst>
              <a:gd name="connsiteX0" fmla="*/ 78402 w 154602"/>
              <a:gd name="connsiteY0" fmla="*/ 0 h 428625"/>
              <a:gd name="connsiteX1" fmla="*/ 2202 w 154602"/>
              <a:gd name="connsiteY1" fmla="*/ 219075 h 428625"/>
              <a:gd name="connsiteX2" fmla="*/ 154602 w 154602"/>
              <a:gd name="connsiteY2" fmla="*/ 428625 h 428625"/>
            </a:gdLst>
            <a:ahLst/>
            <a:cxnLst>
              <a:cxn ang="0">
                <a:pos x="connsiteX0" y="connsiteY0"/>
              </a:cxn>
              <a:cxn ang="0">
                <a:pos x="connsiteX1" y="connsiteY1"/>
              </a:cxn>
              <a:cxn ang="0">
                <a:pos x="connsiteX2" y="connsiteY2"/>
              </a:cxn>
            </a:cxnLst>
            <a:rect l="l" t="t" r="r" b="b"/>
            <a:pathLst>
              <a:path w="154602" h="428625">
                <a:moveTo>
                  <a:pt x="78402" y="0"/>
                </a:moveTo>
                <a:cubicBezTo>
                  <a:pt x="33952" y="73819"/>
                  <a:pt x="-10498" y="147638"/>
                  <a:pt x="2202" y="219075"/>
                </a:cubicBezTo>
                <a:cubicBezTo>
                  <a:pt x="14902" y="290512"/>
                  <a:pt x="84752" y="359568"/>
                  <a:pt x="154602" y="42862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2" name="Freeform: Shape 1381">
            <a:extLst>
              <a:ext uri="{FF2B5EF4-FFF2-40B4-BE49-F238E27FC236}">
                <a16:creationId xmlns:a16="http://schemas.microsoft.com/office/drawing/2014/main" id="{33EECA2F-AEAE-46ED-AA21-0AE41F33BD5A}"/>
              </a:ext>
            </a:extLst>
          </p:cNvPr>
          <p:cNvSpPr/>
          <p:nvPr/>
        </p:nvSpPr>
        <p:spPr>
          <a:xfrm>
            <a:off x="10048875" y="5414963"/>
            <a:ext cx="428625" cy="86212"/>
          </a:xfrm>
          <a:custGeom>
            <a:avLst/>
            <a:gdLst>
              <a:gd name="connsiteX0" fmla="*/ 0 w 428625"/>
              <a:gd name="connsiteY0" fmla="*/ 0 h 86212"/>
              <a:gd name="connsiteX1" fmla="*/ 228600 w 428625"/>
              <a:gd name="connsiteY1" fmla="*/ 85725 h 86212"/>
              <a:gd name="connsiteX2" fmla="*/ 428625 w 428625"/>
              <a:gd name="connsiteY2" fmla="*/ 28575 h 86212"/>
            </a:gdLst>
            <a:ahLst/>
            <a:cxnLst>
              <a:cxn ang="0">
                <a:pos x="connsiteX0" y="connsiteY0"/>
              </a:cxn>
              <a:cxn ang="0">
                <a:pos x="connsiteX1" y="connsiteY1"/>
              </a:cxn>
              <a:cxn ang="0">
                <a:pos x="connsiteX2" y="connsiteY2"/>
              </a:cxn>
            </a:cxnLst>
            <a:rect l="l" t="t" r="r" b="b"/>
            <a:pathLst>
              <a:path w="428625" h="86212">
                <a:moveTo>
                  <a:pt x="0" y="0"/>
                </a:moveTo>
                <a:cubicBezTo>
                  <a:pt x="78581" y="40481"/>
                  <a:pt x="157163" y="80963"/>
                  <a:pt x="228600" y="85725"/>
                </a:cubicBezTo>
                <a:cubicBezTo>
                  <a:pt x="300038" y="90488"/>
                  <a:pt x="364331" y="59531"/>
                  <a:pt x="428625" y="2857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3" name="Freeform: Shape 1382">
            <a:extLst>
              <a:ext uri="{FF2B5EF4-FFF2-40B4-BE49-F238E27FC236}">
                <a16:creationId xmlns:a16="http://schemas.microsoft.com/office/drawing/2014/main" id="{F46076A2-F4A4-40D4-B6A1-CBA538729599}"/>
              </a:ext>
            </a:extLst>
          </p:cNvPr>
          <p:cNvSpPr/>
          <p:nvPr/>
        </p:nvSpPr>
        <p:spPr>
          <a:xfrm>
            <a:off x="1928813" y="5113553"/>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4" name="Freeform: Shape 1383">
            <a:extLst>
              <a:ext uri="{FF2B5EF4-FFF2-40B4-BE49-F238E27FC236}">
                <a16:creationId xmlns:a16="http://schemas.microsoft.com/office/drawing/2014/main" id="{B783DF96-75CF-4019-BDEE-1701A897FDB9}"/>
              </a:ext>
            </a:extLst>
          </p:cNvPr>
          <p:cNvSpPr/>
          <p:nvPr/>
        </p:nvSpPr>
        <p:spPr>
          <a:xfrm flipH="1">
            <a:off x="1285448" y="5125424"/>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5" name="Freeform: Shape 1384">
            <a:extLst>
              <a:ext uri="{FF2B5EF4-FFF2-40B4-BE49-F238E27FC236}">
                <a16:creationId xmlns:a16="http://schemas.microsoft.com/office/drawing/2014/main" id="{327AF39B-D626-4851-83D0-415A55B42750}"/>
              </a:ext>
            </a:extLst>
          </p:cNvPr>
          <p:cNvSpPr/>
          <p:nvPr/>
        </p:nvSpPr>
        <p:spPr>
          <a:xfrm rot="16200000" flipH="1">
            <a:off x="937669" y="1461066"/>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6" name="Freeform: Shape 1385">
            <a:extLst>
              <a:ext uri="{FF2B5EF4-FFF2-40B4-BE49-F238E27FC236}">
                <a16:creationId xmlns:a16="http://schemas.microsoft.com/office/drawing/2014/main" id="{A54170C3-9A4C-4942-BF4C-0B0ACA1C4EAF}"/>
              </a:ext>
            </a:extLst>
          </p:cNvPr>
          <p:cNvSpPr/>
          <p:nvPr/>
        </p:nvSpPr>
        <p:spPr>
          <a:xfrm rot="5400000">
            <a:off x="1691656" y="1461068"/>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7" name="Octagon 1386">
            <a:extLst>
              <a:ext uri="{FF2B5EF4-FFF2-40B4-BE49-F238E27FC236}">
                <a16:creationId xmlns:a16="http://schemas.microsoft.com/office/drawing/2014/main" id="{9AA18CE5-062B-4EC7-A717-A69D7CC3590B}"/>
              </a:ext>
            </a:extLst>
          </p:cNvPr>
          <p:cNvSpPr/>
          <p:nvPr/>
        </p:nvSpPr>
        <p:spPr>
          <a:xfrm>
            <a:off x="310345" y="3100604"/>
            <a:ext cx="555101" cy="555101"/>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LAND</a:t>
            </a:r>
          </a:p>
        </p:txBody>
      </p:sp>
      <p:sp>
        <p:nvSpPr>
          <p:cNvPr id="1388" name="TextBox 1387">
            <a:extLst>
              <a:ext uri="{FF2B5EF4-FFF2-40B4-BE49-F238E27FC236}">
                <a16:creationId xmlns:a16="http://schemas.microsoft.com/office/drawing/2014/main" id="{408743C0-976D-4F28-9085-DE7CCD95EF9A}"/>
              </a:ext>
            </a:extLst>
          </p:cNvPr>
          <p:cNvSpPr txBox="1"/>
          <p:nvPr/>
        </p:nvSpPr>
        <p:spPr>
          <a:xfrm>
            <a:off x="193876" y="3725410"/>
            <a:ext cx="818110"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land</a:t>
            </a:r>
          </a:p>
          <a:p>
            <a:r>
              <a:rPr lang="en-GB" dirty="0"/>
              <a:t>id=6</a:t>
            </a:r>
          </a:p>
        </p:txBody>
      </p:sp>
      <p:cxnSp>
        <p:nvCxnSpPr>
          <p:cNvPr id="1389" name="Straight Connector 1388">
            <a:extLst>
              <a:ext uri="{FF2B5EF4-FFF2-40B4-BE49-F238E27FC236}">
                <a16:creationId xmlns:a16="http://schemas.microsoft.com/office/drawing/2014/main" id="{571F2B96-8DD2-4582-BF79-5F2D5CE6C495}"/>
              </a:ext>
            </a:extLst>
          </p:cNvPr>
          <p:cNvCxnSpPr>
            <a:cxnSpLocks/>
          </p:cNvCxnSpPr>
          <p:nvPr/>
        </p:nvCxnSpPr>
        <p:spPr>
          <a:xfrm>
            <a:off x="250422" y="27666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62342A7C-A05D-4A8E-AC0E-04887C31DFB9}"/>
              </a:ext>
            </a:extLst>
          </p:cNvPr>
          <p:cNvCxnSpPr/>
          <p:nvPr/>
        </p:nvCxnSpPr>
        <p:spPr>
          <a:xfrm>
            <a:off x="3994256"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1E3CE453-01F2-48B9-B25D-447D5B08A0CD}"/>
              </a:ext>
            </a:extLst>
          </p:cNvPr>
          <p:cNvCxnSpPr>
            <a:cxnSpLocks/>
          </p:cNvCxnSpPr>
          <p:nvPr/>
        </p:nvCxnSpPr>
        <p:spPr>
          <a:xfrm flipV="1">
            <a:off x="3968405"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375954BB-EFAB-492B-995D-8EF5CDFDAAC8}"/>
              </a:ext>
            </a:extLst>
          </p:cNvPr>
          <p:cNvCxnSpPr>
            <a:cxnSpLocks/>
          </p:cNvCxnSpPr>
          <p:nvPr/>
        </p:nvCxnSpPr>
        <p:spPr>
          <a:xfrm flipV="1">
            <a:off x="3937520"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095CCCB1-061C-46AE-A713-E9B5244C73AC}"/>
              </a:ext>
            </a:extLst>
          </p:cNvPr>
          <p:cNvCxnSpPr>
            <a:cxnSpLocks/>
          </p:cNvCxnSpPr>
          <p:nvPr/>
        </p:nvCxnSpPr>
        <p:spPr>
          <a:xfrm flipV="1">
            <a:off x="3964250"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228AE2BC-CE97-49C1-9F81-558FDD49020D}"/>
              </a:ext>
            </a:extLst>
          </p:cNvPr>
          <p:cNvCxnSpPr>
            <a:cxnSpLocks/>
          </p:cNvCxnSpPr>
          <p:nvPr/>
        </p:nvCxnSpPr>
        <p:spPr>
          <a:xfrm flipH="1" flipV="1">
            <a:off x="4188576"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B095B48F-D266-448F-B44F-CBCCAD8DB234}"/>
              </a:ext>
            </a:extLst>
          </p:cNvPr>
          <p:cNvCxnSpPr>
            <a:cxnSpLocks/>
          </p:cNvCxnSpPr>
          <p:nvPr/>
        </p:nvCxnSpPr>
        <p:spPr>
          <a:xfrm flipV="1">
            <a:off x="4217836"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92E160A3-C158-427D-B37E-B35C73460852}"/>
              </a:ext>
            </a:extLst>
          </p:cNvPr>
          <p:cNvCxnSpPr>
            <a:cxnSpLocks/>
          </p:cNvCxnSpPr>
          <p:nvPr/>
        </p:nvCxnSpPr>
        <p:spPr>
          <a:xfrm flipV="1">
            <a:off x="4094613"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CA3B2358-93FE-4C03-AB6D-CA7AAC26B688}"/>
              </a:ext>
            </a:extLst>
          </p:cNvPr>
          <p:cNvCxnSpPr>
            <a:cxnSpLocks/>
          </p:cNvCxnSpPr>
          <p:nvPr/>
        </p:nvCxnSpPr>
        <p:spPr>
          <a:xfrm flipV="1">
            <a:off x="3957575"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A69CD701-F813-42EB-9B1A-6D85BE0A336B}"/>
              </a:ext>
            </a:extLst>
          </p:cNvPr>
          <p:cNvCxnSpPr>
            <a:cxnSpLocks/>
          </p:cNvCxnSpPr>
          <p:nvPr/>
        </p:nvCxnSpPr>
        <p:spPr>
          <a:xfrm flipH="1" flipV="1">
            <a:off x="4217804"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A9B70EAE-05B2-4D13-ACD7-103543FB1055}"/>
              </a:ext>
            </a:extLst>
          </p:cNvPr>
          <p:cNvCxnSpPr>
            <a:cxnSpLocks/>
          </p:cNvCxnSpPr>
          <p:nvPr/>
        </p:nvCxnSpPr>
        <p:spPr>
          <a:xfrm flipH="1" flipV="1">
            <a:off x="4224510"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C595493B-B59E-48BE-99FD-DE64CBABC118}"/>
              </a:ext>
            </a:extLst>
          </p:cNvPr>
          <p:cNvCxnSpPr>
            <a:cxnSpLocks/>
          </p:cNvCxnSpPr>
          <p:nvPr/>
        </p:nvCxnSpPr>
        <p:spPr>
          <a:xfrm flipV="1">
            <a:off x="3956287"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B649D697-996D-470C-AE9B-4293B750F2B7}"/>
              </a:ext>
            </a:extLst>
          </p:cNvPr>
          <p:cNvCxnSpPr>
            <a:cxnSpLocks/>
          </p:cNvCxnSpPr>
          <p:nvPr/>
        </p:nvCxnSpPr>
        <p:spPr>
          <a:xfrm>
            <a:off x="4244644" y="3270340"/>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25B396DE-47E8-4614-A3DA-7280DC627F9B}"/>
              </a:ext>
            </a:extLst>
          </p:cNvPr>
          <p:cNvCxnSpPr>
            <a:cxnSpLocks/>
          </p:cNvCxnSpPr>
          <p:nvPr/>
        </p:nvCxnSpPr>
        <p:spPr>
          <a:xfrm>
            <a:off x="4264075" y="3438218"/>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0C096F31-93F2-4B09-822B-9344860BC6F4}"/>
              </a:ext>
            </a:extLst>
          </p:cNvPr>
          <p:cNvCxnSpPr>
            <a:cxnSpLocks/>
          </p:cNvCxnSpPr>
          <p:nvPr/>
        </p:nvCxnSpPr>
        <p:spPr>
          <a:xfrm>
            <a:off x="4118240"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0B6CE258-820C-4B51-BBAF-EBA444C0A8EE}"/>
              </a:ext>
            </a:extLst>
          </p:cNvPr>
          <p:cNvCxnSpPr>
            <a:cxnSpLocks/>
          </p:cNvCxnSpPr>
          <p:nvPr/>
        </p:nvCxnSpPr>
        <p:spPr>
          <a:xfrm flipV="1">
            <a:off x="3919624" y="330061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FE0C5329-0BF1-4BAD-8735-24EC4DD8F8A9}"/>
              </a:ext>
            </a:extLst>
          </p:cNvPr>
          <p:cNvCxnSpPr>
            <a:cxnSpLocks/>
          </p:cNvCxnSpPr>
          <p:nvPr/>
        </p:nvCxnSpPr>
        <p:spPr>
          <a:xfrm flipV="1">
            <a:off x="3890232" y="343694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0F3267BE-C78C-4697-BD70-26B6DB49D905}"/>
              </a:ext>
            </a:extLst>
          </p:cNvPr>
          <p:cNvCxnSpPr>
            <a:cxnSpLocks/>
          </p:cNvCxnSpPr>
          <p:nvPr/>
        </p:nvCxnSpPr>
        <p:spPr>
          <a:xfrm flipV="1">
            <a:off x="4105214"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832EDAB6-13FB-4C76-9A88-D87BA7EBF081}"/>
              </a:ext>
            </a:extLst>
          </p:cNvPr>
          <p:cNvCxnSpPr>
            <a:cxnSpLocks/>
          </p:cNvCxnSpPr>
          <p:nvPr/>
        </p:nvCxnSpPr>
        <p:spPr>
          <a:xfrm flipV="1">
            <a:off x="4016895"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8" name="Oval 1407">
            <a:extLst>
              <a:ext uri="{FF2B5EF4-FFF2-40B4-BE49-F238E27FC236}">
                <a16:creationId xmlns:a16="http://schemas.microsoft.com/office/drawing/2014/main" id="{DF8538FB-F736-46BA-AE8A-93937749B634}"/>
              </a:ext>
            </a:extLst>
          </p:cNvPr>
          <p:cNvSpPr/>
          <p:nvPr/>
        </p:nvSpPr>
        <p:spPr>
          <a:xfrm>
            <a:off x="4257727" y="34270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09" name="Oval 1408">
            <a:extLst>
              <a:ext uri="{FF2B5EF4-FFF2-40B4-BE49-F238E27FC236}">
                <a16:creationId xmlns:a16="http://schemas.microsoft.com/office/drawing/2014/main" id="{B1E32182-FB1D-4003-9081-8983E7881D98}"/>
              </a:ext>
            </a:extLst>
          </p:cNvPr>
          <p:cNvSpPr/>
          <p:nvPr/>
        </p:nvSpPr>
        <p:spPr>
          <a:xfrm>
            <a:off x="4273345" y="360091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0" name="Oval 1409">
            <a:extLst>
              <a:ext uri="{FF2B5EF4-FFF2-40B4-BE49-F238E27FC236}">
                <a16:creationId xmlns:a16="http://schemas.microsoft.com/office/drawing/2014/main" id="{F3731AC1-0683-46F2-8BBA-D594651E2419}"/>
              </a:ext>
            </a:extLst>
          </p:cNvPr>
          <p:cNvSpPr/>
          <p:nvPr/>
        </p:nvSpPr>
        <p:spPr>
          <a:xfrm>
            <a:off x="4238561"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1" name="Oval 1410">
            <a:extLst>
              <a:ext uri="{FF2B5EF4-FFF2-40B4-BE49-F238E27FC236}">
                <a16:creationId xmlns:a16="http://schemas.microsoft.com/office/drawing/2014/main" id="{0261F1F4-9EEF-48C0-A9F4-A0F2FE1279B5}"/>
              </a:ext>
            </a:extLst>
          </p:cNvPr>
          <p:cNvSpPr/>
          <p:nvPr/>
        </p:nvSpPr>
        <p:spPr>
          <a:xfrm>
            <a:off x="4133977"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2" name="Oval 1411">
            <a:extLst>
              <a:ext uri="{FF2B5EF4-FFF2-40B4-BE49-F238E27FC236}">
                <a16:creationId xmlns:a16="http://schemas.microsoft.com/office/drawing/2014/main" id="{DCBF6E1D-B9BC-4638-8F6D-E28AF8525002}"/>
              </a:ext>
            </a:extLst>
          </p:cNvPr>
          <p:cNvSpPr/>
          <p:nvPr/>
        </p:nvSpPr>
        <p:spPr>
          <a:xfrm>
            <a:off x="3998578"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3" name="Oval 1412">
            <a:extLst>
              <a:ext uri="{FF2B5EF4-FFF2-40B4-BE49-F238E27FC236}">
                <a16:creationId xmlns:a16="http://schemas.microsoft.com/office/drawing/2014/main" id="{59B6672B-D5DD-4522-AEE6-ABDD54C21D82}"/>
              </a:ext>
            </a:extLst>
          </p:cNvPr>
          <p:cNvSpPr/>
          <p:nvPr/>
        </p:nvSpPr>
        <p:spPr>
          <a:xfrm>
            <a:off x="3940814"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4" name="Oval 1413">
            <a:extLst>
              <a:ext uri="{FF2B5EF4-FFF2-40B4-BE49-F238E27FC236}">
                <a16:creationId xmlns:a16="http://schemas.microsoft.com/office/drawing/2014/main" id="{48C25DA0-7CBA-4356-9BBE-DDE770A4018E}"/>
              </a:ext>
            </a:extLst>
          </p:cNvPr>
          <p:cNvSpPr/>
          <p:nvPr/>
        </p:nvSpPr>
        <p:spPr>
          <a:xfrm>
            <a:off x="3914046" y="341977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5" name="Oval 1414">
            <a:extLst>
              <a:ext uri="{FF2B5EF4-FFF2-40B4-BE49-F238E27FC236}">
                <a16:creationId xmlns:a16="http://schemas.microsoft.com/office/drawing/2014/main" id="{7C794E0D-C965-448A-8F9F-A4D4184C0686}"/>
              </a:ext>
            </a:extLst>
          </p:cNvPr>
          <p:cNvSpPr/>
          <p:nvPr/>
        </p:nvSpPr>
        <p:spPr>
          <a:xfrm>
            <a:off x="3881023" y="358370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6" name="Oval 1415">
            <a:extLst>
              <a:ext uri="{FF2B5EF4-FFF2-40B4-BE49-F238E27FC236}">
                <a16:creationId xmlns:a16="http://schemas.microsoft.com/office/drawing/2014/main" id="{031C9A30-62D5-423D-8E30-68CE94171C6A}"/>
              </a:ext>
            </a:extLst>
          </p:cNvPr>
          <p:cNvSpPr/>
          <p:nvPr/>
        </p:nvSpPr>
        <p:spPr>
          <a:xfrm>
            <a:off x="4090927"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7" name="Oval 1416">
            <a:extLst>
              <a:ext uri="{FF2B5EF4-FFF2-40B4-BE49-F238E27FC236}">
                <a16:creationId xmlns:a16="http://schemas.microsoft.com/office/drawing/2014/main" id="{29E09F53-24A4-4553-B4E8-5108CE789153}"/>
              </a:ext>
            </a:extLst>
          </p:cNvPr>
          <p:cNvSpPr/>
          <p:nvPr/>
        </p:nvSpPr>
        <p:spPr>
          <a:xfrm>
            <a:off x="4103231"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8" name="Oval 1417">
            <a:extLst>
              <a:ext uri="{FF2B5EF4-FFF2-40B4-BE49-F238E27FC236}">
                <a16:creationId xmlns:a16="http://schemas.microsoft.com/office/drawing/2014/main" id="{3720A2E6-80C2-4FAB-9048-C66A4CE0D9B6}"/>
              </a:ext>
            </a:extLst>
          </p:cNvPr>
          <p:cNvSpPr/>
          <p:nvPr/>
        </p:nvSpPr>
        <p:spPr>
          <a:xfrm>
            <a:off x="4183487"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9" name="Oval 1418">
            <a:extLst>
              <a:ext uri="{FF2B5EF4-FFF2-40B4-BE49-F238E27FC236}">
                <a16:creationId xmlns:a16="http://schemas.microsoft.com/office/drawing/2014/main" id="{CB25184F-D985-4191-BB33-CDD01354B4C1}"/>
              </a:ext>
            </a:extLst>
          </p:cNvPr>
          <p:cNvSpPr/>
          <p:nvPr/>
        </p:nvSpPr>
        <p:spPr>
          <a:xfrm>
            <a:off x="3975255"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0" name="Oval 1419">
            <a:extLst>
              <a:ext uri="{FF2B5EF4-FFF2-40B4-BE49-F238E27FC236}">
                <a16:creationId xmlns:a16="http://schemas.microsoft.com/office/drawing/2014/main" id="{C4A2CBD4-3C8D-44E5-B5B4-C75FF4AF6521}"/>
              </a:ext>
            </a:extLst>
          </p:cNvPr>
          <p:cNvSpPr/>
          <p:nvPr/>
        </p:nvSpPr>
        <p:spPr>
          <a:xfrm>
            <a:off x="4223246"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1" name="Oval 1420">
            <a:extLst>
              <a:ext uri="{FF2B5EF4-FFF2-40B4-BE49-F238E27FC236}">
                <a16:creationId xmlns:a16="http://schemas.microsoft.com/office/drawing/2014/main" id="{2EA5D174-68EC-4976-A57E-FE1FC290418B}"/>
              </a:ext>
            </a:extLst>
          </p:cNvPr>
          <p:cNvSpPr/>
          <p:nvPr/>
        </p:nvSpPr>
        <p:spPr>
          <a:xfrm>
            <a:off x="3949328"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2" name="Oval 1421">
            <a:extLst>
              <a:ext uri="{FF2B5EF4-FFF2-40B4-BE49-F238E27FC236}">
                <a16:creationId xmlns:a16="http://schemas.microsoft.com/office/drawing/2014/main" id="{E17D63CA-C6DF-4522-AA56-D1B793A42A16}"/>
              </a:ext>
            </a:extLst>
          </p:cNvPr>
          <p:cNvSpPr/>
          <p:nvPr/>
        </p:nvSpPr>
        <p:spPr>
          <a:xfrm>
            <a:off x="4208605"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3" name="Oval 1422">
            <a:extLst>
              <a:ext uri="{FF2B5EF4-FFF2-40B4-BE49-F238E27FC236}">
                <a16:creationId xmlns:a16="http://schemas.microsoft.com/office/drawing/2014/main" id="{4C06BC85-6E8E-42A7-BBBF-693465D31232}"/>
              </a:ext>
            </a:extLst>
          </p:cNvPr>
          <p:cNvSpPr/>
          <p:nvPr/>
        </p:nvSpPr>
        <p:spPr>
          <a:xfrm>
            <a:off x="4286532"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4" name="Oval 1423">
            <a:extLst>
              <a:ext uri="{FF2B5EF4-FFF2-40B4-BE49-F238E27FC236}">
                <a16:creationId xmlns:a16="http://schemas.microsoft.com/office/drawing/2014/main" id="{8908D41D-99B6-4CBB-97A3-AD59F22418D4}"/>
              </a:ext>
            </a:extLst>
          </p:cNvPr>
          <p:cNvSpPr/>
          <p:nvPr/>
        </p:nvSpPr>
        <p:spPr>
          <a:xfrm>
            <a:off x="4239910"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5" name="Oval 1424">
            <a:extLst>
              <a:ext uri="{FF2B5EF4-FFF2-40B4-BE49-F238E27FC236}">
                <a16:creationId xmlns:a16="http://schemas.microsoft.com/office/drawing/2014/main" id="{6626E267-7320-4DAC-8056-7833C1641C05}"/>
              </a:ext>
            </a:extLst>
          </p:cNvPr>
          <p:cNvSpPr/>
          <p:nvPr/>
        </p:nvSpPr>
        <p:spPr>
          <a:xfrm>
            <a:off x="3951762"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6" name="Oval 1425">
            <a:extLst>
              <a:ext uri="{FF2B5EF4-FFF2-40B4-BE49-F238E27FC236}">
                <a16:creationId xmlns:a16="http://schemas.microsoft.com/office/drawing/2014/main" id="{9EF6A87A-A5AC-4E78-8F2E-48EBDD5B2029}"/>
              </a:ext>
            </a:extLst>
          </p:cNvPr>
          <p:cNvSpPr/>
          <p:nvPr/>
        </p:nvSpPr>
        <p:spPr>
          <a:xfrm>
            <a:off x="3914764"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7" name="Oval 1426">
            <a:extLst>
              <a:ext uri="{FF2B5EF4-FFF2-40B4-BE49-F238E27FC236}">
                <a16:creationId xmlns:a16="http://schemas.microsoft.com/office/drawing/2014/main" id="{37817FF5-FD98-4D38-945A-3989BE7606AC}"/>
              </a:ext>
            </a:extLst>
          </p:cNvPr>
          <p:cNvSpPr/>
          <p:nvPr/>
        </p:nvSpPr>
        <p:spPr>
          <a:xfrm>
            <a:off x="3956465"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28" name="Straight Connector 1427">
            <a:extLst>
              <a:ext uri="{FF2B5EF4-FFF2-40B4-BE49-F238E27FC236}">
                <a16:creationId xmlns:a16="http://schemas.microsoft.com/office/drawing/2014/main" id="{265D1632-7E5F-40AB-B9D0-6D2AD4ADD6D2}"/>
              </a:ext>
            </a:extLst>
          </p:cNvPr>
          <p:cNvCxnSpPr/>
          <p:nvPr/>
        </p:nvCxnSpPr>
        <p:spPr>
          <a:xfrm>
            <a:off x="1420532"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29" name="Straight Connector 1428">
            <a:extLst>
              <a:ext uri="{FF2B5EF4-FFF2-40B4-BE49-F238E27FC236}">
                <a16:creationId xmlns:a16="http://schemas.microsoft.com/office/drawing/2014/main" id="{01ABFDB9-954B-4107-9DA5-EDA9DEEEC9DB}"/>
              </a:ext>
            </a:extLst>
          </p:cNvPr>
          <p:cNvCxnSpPr>
            <a:cxnSpLocks/>
          </p:cNvCxnSpPr>
          <p:nvPr/>
        </p:nvCxnSpPr>
        <p:spPr>
          <a:xfrm flipV="1">
            <a:off x="1394681"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30" name="Straight Connector 1429">
            <a:extLst>
              <a:ext uri="{FF2B5EF4-FFF2-40B4-BE49-F238E27FC236}">
                <a16:creationId xmlns:a16="http://schemas.microsoft.com/office/drawing/2014/main" id="{ADB44712-B28D-4571-8FBD-E7D3B1ACD13B}"/>
              </a:ext>
            </a:extLst>
          </p:cNvPr>
          <p:cNvCxnSpPr>
            <a:cxnSpLocks/>
          </p:cNvCxnSpPr>
          <p:nvPr/>
        </p:nvCxnSpPr>
        <p:spPr>
          <a:xfrm flipV="1">
            <a:off x="1363796"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1" name="Straight Connector 1430">
            <a:extLst>
              <a:ext uri="{FF2B5EF4-FFF2-40B4-BE49-F238E27FC236}">
                <a16:creationId xmlns:a16="http://schemas.microsoft.com/office/drawing/2014/main" id="{21202045-0A46-4E07-B74D-6EFE4500167B}"/>
              </a:ext>
            </a:extLst>
          </p:cNvPr>
          <p:cNvCxnSpPr>
            <a:cxnSpLocks/>
          </p:cNvCxnSpPr>
          <p:nvPr/>
        </p:nvCxnSpPr>
        <p:spPr>
          <a:xfrm flipV="1">
            <a:off x="1390526"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32" name="Straight Connector 1431">
            <a:extLst>
              <a:ext uri="{FF2B5EF4-FFF2-40B4-BE49-F238E27FC236}">
                <a16:creationId xmlns:a16="http://schemas.microsoft.com/office/drawing/2014/main" id="{996FE37C-B279-48D5-830B-FAD4CD1F22BF}"/>
              </a:ext>
            </a:extLst>
          </p:cNvPr>
          <p:cNvCxnSpPr>
            <a:cxnSpLocks/>
          </p:cNvCxnSpPr>
          <p:nvPr/>
        </p:nvCxnSpPr>
        <p:spPr>
          <a:xfrm flipH="1" flipV="1">
            <a:off x="1614852"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3" name="Straight Connector 1432">
            <a:extLst>
              <a:ext uri="{FF2B5EF4-FFF2-40B4-BE49-F238E27FC236}">
                <a16:creationId xmlns:a16="http://schemas.microsoft.com/office/drawing/2014/main" id="{8D02E763-6822-40E8-BC43-E54A57394085}"/>
              </a:ext>
            </a:extLst>
          </p:cNvPr>
          <p:cNvCxnSpPr>
            <a:cxnSpLocks/>
          </p:cNvCxnSpPr>
          <p:nvPr/>
        </p:nvCxnSpPr>
        <p:spPr>
          <a:xfrm flipV="1">
            <a:off x="1644112"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34" name="Straight Connector 1433">
            <a:extLst>
              <a:ext uri="{FF2B5EF4-FFF2-40B4-BE49-F238E27FC236}">
                <a16:creationId xmlns:a16="http://schemas.microsoft.com/office/drawing/2014/main" id="{4E10C29C-8279-4B1C-90A8-4FF3D5F4A907}"/>
              </a:ext>
            </a:extLst>
          </p:cNvPr>
          <p:cNvCxnSpPr>
            <a:cxnSpLocks/>
          </p:cNvCxnSpPr>
          <p:nvPr/>
        </p:nvCxnSpPr>
        <p:spPr>
          <a:xfrm flipV="1">
            <a:off x="1520889"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5" name="Straight Connector 1434">
            <a:extLst>
              <a:ext uri="{FF2B5EF4-FFF2-40B4-BE49-F238E27FC236}">
                <a16:creationId xmlns:a16="http://schemas.microsoft.com/office/drawing/2014/main" id="{F1A438A9-B399-416C-AD14-0A0F5C2C8B12}"/>
              </a:ext>
            </a:extLst>
          </p:cNvPr>
          <p:cNvCxnSpPr>
            <a:cxnSpLocks/>
          </p:cNvCxnSpPr>
          <p:nvPr/>
        </p:nvCxnSpPr>
        <p:spPr>
          <a:xfrm flipV="1">
            <a:off x="1383851"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6" name="Straight Connector 1435">
            <a:extLst>
              <a:ext uri="{FF2B5EF4-FFF2-40B4-BE49-F238E27FC236}">
                <a16:creationId xmlns:a16="http://schemas.microsoft.com/office/drawing/2014/main" id="{253475FD-18DA-48AD-A81F-6BCA34145690}"/>
              </a:ext>
            </a:extLst>
          </p:cNvPr>
          <p:cNvCxnSpPr>
            <a:cxnSpLocks/>
          </p:cNvCxnSpPr>
          <p:nvPr/>
        </p:nvCxnSpPr>
        <p:spPr>
          <a:xfrm flipH="1" flipV="1">
            <a:off x="1644080"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7" name="Straight Connector 1436">
            <a:extLst>
              <a:ext uri="{FF2B5EF4-FFF2-40B4-BE49-F238E27FC236}">
                <a16:creationId xmlns:a16="http://schemas.microsoft.com/office/drawing/2014/main" id="{22F2148F-2E21-4220-8B3D-9503AC353184}"/>
              </a:ext>
            </a:extLst>
          </p:cNvPr>
          <p:cNvCxnSpPr>
            <a:cxnSpLocks/>
          </p:cNvCxnSpPr>
          <p:nvPr/>
        </p:nvCxnSpPr>
        <p:spPr>
          <a:xfrm flipH="1" flipV="1">
            <a:off x="1650786"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8" name="Straight Connector 1437">
            <a:extLst>
              <a:ext uri="{FF2B5EF4-FFF2-40B4-BE49-F238E27FC236}">
                <a16:creationId xmlns:a16="http://schemas.microsoft.com/office/drawing/2014/main" id="{C22828E7-1381-42AC-9D3C-B5F72C386D77}"/>
              </a:ext>
            </a:extLst>
          </p:cNvPr>
          <p:cNvCxnSpPr>
            <a:cxnSpLocks/>
          </p:cNvCxnSpPr>
          <p:nvPr/>
        </p:nvCxnSpPr>
        <p:spPr>
          <a:xfrm flipV="1">
            <a:off x="1382563"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9" name="Straight Connector 1438">
            <a:extLst>
              <a:ext uri="{FF2B5EF4-FFF2-40B4-BE49-F238E27FC236}">
                <a16:creationId xmlns:a16="http://schemas.microsoft.com/office/drawing/2014/main" id="{B69F392B-49A5-4EDA-A326-02F744A20FFA}"/>
              </a:ext>
            </a:extLst>
          </p:cNvPr>
          <p:cNvCxnSpPr>
            <a:cxnSpLocks/>
          </p:cNvCxnSpPr>
          <p:nvPr/>
        </p:nvCxnSpPr>
        <p:spPr>
          <a:xfrm flipV="1">
            <a:off x="1670920" y="3092633"/>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40" name="Straight Connector 1439">
            <a:extLst>
              <a:ext uri="{FF2B5EF4-FFF2-40B4-BE49-F238E27FC236}">
                <a16:creationId xmlns:a16="http://schemas.microsoft.com/office/drawing/2014/main" id="{5FB5715F-2B49-4F96-B900-76B36B19A171}"/>
              </a:ext>
            </a:extLst>
          </p:cNvPr>
          <p:cNvCxnSpPr>
            <a:cxnSpLocks/>
          </p:cNvCxnSpPr>
          <p:nvPr/>
        </p:nvCxnSpPr>
        <p:spPr>
          <a:xfrm flipV="1">
            <a:off x="1704467" y="2914779"/>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41" name="Straight Connector 1440">
            <a:extLst>
              <a:ext uri="{FF2B5EF4-FFF2-40B4-BE49-F238E27FC236}">
                <a16:creationId xmlns:a16="http://schemas.microsoft.com/office/drawing/2014/main" id="{B411D0D7-F09F-4808-A1F2-F294B886BCDF}"/>
              </a:ext>
            </a:extLst>
          </p:cNvPr>
          <p:cNvCxnSpPr>
            <a:cxnSpLocks/>
          </p:cNvCxnSpPr>
          <p:nvPr/>
        </p:nvCxnSpPr>
        <p:spPr>
          <a:xfrm>
            <a:off x="1544516"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42" name="Straight Connector 1441">
            <a:extLst>
              <a:ext uri="{FF2B5EF4-FFF2-40B4-BE49-F238E27FC236}">
                <a16:creationId xmlns:a16="http://schemas.microsoft.com/office/drawing/2014/main" id="{47DC40A9-92A1-44F7-BF87-F74F01C48F8E}"/>
              </a:ext>
            </a:extLst>
          </p:cNvPr>
          <p:cNvCxnSpPr>
            <a:cxnSpLocks/>
          </p:cNvCxnSpPr>
          <p:nvPr/>
        </p:nvCxnSpPr>
        <p:spPr>
          <a:xfrm>
            <a:off x="1354227" y="3121702"/>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43" name="Straight Connector 1442">
            <a:extLst>
              <a:ext uri="{FF2B5EF4-FFF2-40B4-BE49-F238E27FC236}">
                <a16:creationId xmlns:a16="http://schemas.microsoft.com/office/drawing/2014/main" id="{1CCF0224-79BE-4AAF-B77D-C8ACC6122C3F}"/>
              </a:ext>
            </a:extLst>
          </p:cNvPr>
          <p:cNvCxnSpPr>
            <a:cxnSpLocks/>
          </p:cNvCxnSpPr>
          <p:nvPr/>
        </p:nvCxnSpPr>
        <p:spPr>
          <a:xfrm flipH="1" flipV="1">
            <a:off x="1351065" y="2937171"/>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44" name="Straight Connector 1443">
            <a:extLst>
              <a:ext uri="{FF2B5EF4-FFF2-40B4-BE49-F238E27FC236}">
                <a16:creationId xmlns:a16="http://schemas.microsoft.com/office/drawing/2014/main" id="{19B8BB13-B0E2-4E03-8C4B-48AD92D4229A}"/>
              </a:ext>
            </a:extLst>
          </p:cNvPr>
          <p:cNvCxnSpPr>
            <a:cxnSpLocks/>
          </p:cNvCxnSpPr>
          <p:nvPr/>
        </p:nvCxnSpPr>
        <p:spPr>
          <a:xfrm flipV="1">
            <a:off x="1531490"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45" name="Straight Connector 1444">
            <a:extLst>
              <a:ext uri="{FF2B5EF4-FFF2-40B4-BE49-F238E27FC236}">
                <a16:creationId xmlns:a16="http://schemas.microsoft.com/office/drawing/2014/main" id="{A8A69D9C-05FB-429B-AF77-5EBBD7CC219C}"/>
              </a:ext>
            </a:extLst>
          </p:cNvPr>
          <p:cNvCxnSpPr>
            <a:cxnSpLocks/>
          </p:cNvCxnSpPr>
          <p:nvPr/>
        </p:nvCxnSpPr>
        <p:spPr>
          <a:xfrm flipV="1">
            <a:off x="1443171"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46" name="Oval 1445">
            <a:extLst>
              <a:ext uri="{FF2B5EF4-FFF2-40B4-BE49-F238E27FC236}">
                <a16:creationId xmlns:a16="http://schemas.microsoft.com/office/drawing/2014/main" id="{35EC16FD-9EE3-47DC-9AED-DE0C56147D47}"/>
              </a:ext>
            </a:extLst>
          </p:cNvPr>
          <p:cNvSpPr/>
          <p:nvPr/>
        </p:nvSpPr>
        <p:spPr>
          <a:xfrm>
            <a:off x="1698119" y="30796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7" name="Oval 1446">
            <a:extLst>
              <a:ext uri="{FF2B5EF4-FFF2-40B4-BE49-F238E27FC236}">
                <a16:creationId xmlns:a16="http://schemas.microsoft.com/office/drawing/2014/main" id="{64F55C16-3B48-4DE7-B3C3-A4EF093D92CE}"/>
              </a:ext>
            </a:extLst>
          </p:cNvPr>
          <p:cNvSpPr/>
          <p:nvPr/>
        </p:nvSpPr>
        <p:spPr>
          <a:xfrm>
            <a:off x="1706871" y="289495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8" name="Oval 1447">
            <a:extLst>
              <a:ext uri="{FF2B5EF4-FFF2-40B4-BE49-F238E27FC236}">
                <a16:creationId xmlns:a16="http://schemas.microsoft.com/office/drawing/2014/main" id="{11AD2325-F76B-4B78-BF02-0500EA3EF571}"/>
              </a:ext>
            </a:extLst>
          </p:cNvPr>
          <p:cNvSpPr/>
          <p:nvPr/>
        </p:nvSpPr>
        <p:spPr>
          <a:xfrm>
            <a:off x="1664837"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9" name="Oval 1448">
            <a:extLst>
              <a:ext uri="{FF2B5EF4-FFF2-40B4-BE49-F238E27FC236}">
                <a16:creationId xmlns:a16="http://schemas.microsoft.com/office/drawing/2014/main" id="{33676A55-546F-4A9D-9BF2-742549AF03E3}"/>
              </a:ext>
            </a:extLst>
          </p:cNvPr>
          <p:cNvSpPr/>
          <p:nvPr/>
        </p:nvSpPr>
        <p:spPr>
          <a:xfrm>
            <a:off x="1560253"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0" name="Oval 1449">
            <a:extLst>
              <a:ext uri="{FF2B5EF4-FFF2-40B4-BE49-F238E27FC236}">
                <a16:creationId xmlns:a16="http://schemas.microsoft.com/office/drawing/2014/main" id="{EB802FFA-7B99-42BE-8BE8-894AEDB7816B}"/>
              </a:ext>
            </a:extLst>
          </p:cNvPr>
          <p:cNvSpPr/>
          <p:nvPr/>
        </p:nvSpPr>
        <p:spPr>
          <a:xfrm>
            <a:off x="1424854"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1" name="Oval 1450">
            <a:extLst>
              <a:ext uri="{FF2B5EF4-FFF2-40B4-BE49-F238E27FC236}">
                <a16:creationId xmlns:a16="http://schemas.microsoft.com/office/drawing/2014/main" id="{76DFFA7D-ACD5-4CD9-8B36-F332483D3A01}"/>
              </a:ext>
            </a:extLst>
          </p:cNvPr>
          <p:cNvSpPr/>
          <p:nvPr/>
        </p:nvSpPr>
        <p:spPr>
          <a:xfrm>
            <a:off x="1367090"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2" name="Oval 1451">
            <a:extLst>
              <a:ext uri="{FF2B5EF4-FFF2-40B4-BE49-F238E27FC236}">
                <a16:creationId xmlns:a16="http://schemas.microsoft.com/office/drawing/2014/main" id="{635691BE-4A36-4E02-BE46-91858C97E8AA}"/>
              </a:ext>
            </a:extLst>
          </p:cNvPr>
          <p:cNvSpPr/>
          <p:nvPr/>
        </p:nvSpPr>
        <p:spPr>
          <a:xfrm>
            <a:off x="1346303" y="31006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3" name="Oval 1452">
            <a:extLst>
              <a:ext uri="{FF2B5EF4-FFF2-40B4-BE49-F238E27FC236}">
                <a16:creationId xmlns:a16="http://schemas.microsoft.com/office/drawing/2014/main" id="{08D91D44-711E-4915-A316-A2C133F012C3}"/>
              </a:ext>
            </a:extLst>
          </p:cNvPr>
          <p:cNvSpPr/>
          <p:nvPr/>
        </p:nvSpPr>
        <p:spPr>
          <a:xfrm>
            <a:off x="1345801" y="291034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4" name="Oval 1453">
            <a:extLst>
              <a:ext uri="{FF2B5EF4-FFF2-40B4-BE49-F238E27FC236}">
                <a16:creationId xmlns:a16="http://schemas.microsoft.com/office/drawing/2014/main" id="{9FB3390E-38EF-4C4F-A64A-7059A0744522}"/>
              </a:ext>
            </a:extLst>
          </p:cNvPr>
          <p:cNvSpPr/>
          <p:nvPr/>
        </p:nvSpPr>
        <p:spPr>
          <a:xfrm>
            <a:off x="1517203"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5" name="Oval 1454">
            <a:extLst>
              <a:ext uri="{FF2B5EF4-FFF2-40B4-BE49-F238E27FC236}">
                <a16:creationId xmlns:a16="http://schemas.microsoft.com/office/drawing/2014/main" id="{DDFD8551-52BB-4894-8F33-F1F60FB6F6BC}"/>
              </a:ext>
            </a:extLst>
          </p:cNvPr>
          <p:cNvSpPr/>
          <p:nvPr/>
        </p:nvSpPr>
        <p:spPr>
          <a:xfrm>
            <a:off x="1529507"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6" name="Oval 1455">
            <a:extLst>
              <a:ext uri="{FF2B5EF4-FFF2-40B4-BE49-F238E27FC236}">
                <a16:creationId xmlns:a16="http://schemas.microsoft.com/office/drawing/2014/main" id="{CD869D33-CC92-45D9-83BB-07CC9CA2B87E}"/>
              </a:ext>
            </a:extLst>
          </p:cNvPr>
          <p:cNvSpPr/>
          <p:nvPr/>
        </p:nvSpPr>
        <p:spPr>
          <a:xfrm>
            <a:off x="1609763"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7" name="Oval 1456">
            <a:extLst>
              <a:ext uri="{FF2B5EF4-FFF2-40B4-BE49-F238E27FC236}">
                <a16:creationId xmlns:a16="http://schemas.microsoft.com/office/drawing/2014/main" id="{E4BDD35E-40CC-4620-994B-8C266D85B4F8}"/>
              </a:ext>
            </a:extLst>
          </p:cNvPr>
          <p:cNvSpPr/>
          <p:nvPr/>
        </p:nvSpPr>
        <p:spPr>
          <a:xfrm>
            <a:off x="1401531"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8" name="Oval 1457">
            <a:extLst>
              <a:ext uri="{FF2B5EF4-FFF2-40B4-BE49-F238E27FC236}">
                <a16:creationId xmlns:a16="http://schemas.microsoft.com/office/drawing/2014/main" id="{39D403DA-B8CC-490D-B223-000D6B3E20F3}"/>
              </a:ext>
            </a:extLst>
          </p:cNvPr>
          <p:cNvSpPr/>
          <p:nvPr/>
        </p:nvSpPr>
        <p:spPr>
          <a:xfrm>
            <a:off x="1649522"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9" name="Oval 1458">
            <a:extLst>
              <a:ext uri="{FF2B5EF4-FFF2-40B4-BE49-F238E27FC236}">
                <a16:creationId xmlns:a16="http://schemas.microsoft.com/office/drawing/2014/main" id="{B2EDC997-F741-47FA-8EA7-F532807683B4}"/>
              </a:ext>
            </a:extLst>
          </p:cNvPr>
          <p:cNvSpPr/>
          <p:nvPr/>
        </p:nvSpPr>
        <p:spPr>
          <a:xfrm>
            <a:off x="1375604"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0" name="Oval 1459">
            <a:extLst>
              <a:ext uri="{FF2B5EF4-FFF2-40B4-BE49-F238E27FC236}">
                <a16:creationId xmlns:a16="http://schemas.microsoft.com/office/drawing/2014/main" id="{98A1CA5D-318E-4CA4-B938-41C24FBA771D}"/>
              </a:ext>
            </a:extLst>
          </p:cNvPr>
          <p:cNvSpPr/>
          <p:nvPr/>
        </p:nvSpPr>
        <p:spPr>
          <a:xfrm>
            <a:off x="1634881"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1" name="Oval 1460">
            <a:extLst>
              <a:ext uri="{FF2B5EF4-FFF2-40B4-BE49-F238E27FC236}">
                <a16:creationId xmlns:a16="http://schemas.microsoft.com/office/drawing/2014/main" id="{77FCBB21-F2BF-4C31-8D76-9496CCFB349D}"/>
              </a:ext>
            </a:extLst>
          </p:cNvPr>
          <p:cNvSpPr/>
          <p:nvPr/>
        </p:nvSpPr>
        <p:spPr>
          <a:xfrm>
            <a:off x="1712808"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2" name="Oval 1461">
            <a:extLst>
              <a:ext uri="{FF2B5EF4-FFF2-40B4-BE49-F238E27FC236}">
                <a16:creationId xmlns:a16="http://schemas.microsoft.com/office/drawing/2014/main" id="{AF2FB259-BA74-43D6-BB9E-4BF09DA521E2}"/>
              </a:ext>
            </a:extLst>
          </p:cNvPr>
          <p:cNvSpPr/>
          <p:nvPr/>
        </p:nvSpPr>
        <p:spPr>
          <a:xfrm>
            <a:off x="1666186"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3" name="Oval 1462">
            <a:extLst>
              <a:ext uri="{FF2B5EF4-FFF2-40B4-BE49-F238E27FC236}">
                <a16:creationId xmlns:a16="http://schemas.microsoft.com/office/drawing/2014/main" id="{F9CDD5FE-08F1-44F1-BE18-57DF83F57CE1}"/>
              </a:ext>
            </a:extLst>
          </p:cNvPr>
          <p:cNvSpPr/>
          <p:nvPr/>
        </p:nvSpPr>
        <p:spPr>
          <a:xfrm>
            <a:off x="1378038"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4" name="Oval 1463">
            <a:extLst>
              <a:ext uri="{FF2B5EF4-FFF2-40B4-BE49-F238E27FC236}">
                <a16:creationId xmlns:a16="http://schemas.microsoft.com/office/drawing/2014/main" id="{A38C2850-6CB4-4659-A3B6-E60F48B56905}"/>
              </a:ext>
            </a:extLst>
          </p:cNvPr>
          <p:cNvSpPr/>
          <p:nvPr/>
        </p:nvSpPr>
        <p:spPr>
          <a:xfrm>
            <a:off x="1341040"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5" name="Oval 1464">
            <a:extLst>
              <a:ext uri="{FF2B5EF4-FFF2-40B4-BE49-F238E27FC236}">
                <a16:creationId xmlns:a16="http://schemas.microsoft.com/office/drawing/2014/main" id="{887E0D03-3A5A-4082-8E0F-DA8694F1CCAD}"/>
              </a:ext>
            </a:extLst>
          </p:cNvPr>
          <p:cNvSpPr/>
          <p:nvPr/>
        </p:nvSpPr>
        <p:spPr>
          <a:xfrm>
            <a:off x="1382741"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66" name="Straight Connector 1465">
            <a:extLst>
              <a:ext uri="{FF2B5EF4-FFF2-40B4-BE49-F238E27FC236}">
                <a16:creationId xmlns:a16="http://schemas.microsoft.com/office/drawing/2014/main" id="{B76BC47E-E9E5-4135-AA80-D741C26D233A}"/>
              </a:ext>
            </a:extLst>
          </p:cNvPr>
          <p:cNvCxnSpPr>
            <a:cxnSpLocks/>
          </p:cNvCxnSpPr>
          <p:nvPr/>
        </p:nvCxnSpPr>
        <p:spPr>
          <a:xfrm>
            <a:off x="250422" y="42525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67" name="Straight Connector 1466">
            <a:extLst>
              <a:ext uri="{FF2B5EF4-FFF2-40B4-BE49-F238E27FC236}">
                <a16:creationId xmlns:a16="http://schemas.microsoft.com/office/drawing/2014/main" id="{6C0AB161-2135-42D3-87AE-3532049F0C7D}"/>
              </a:ext>
            </a:extLst>
          </p:cNvPr>
          <p:cNvCxnSpPr/>
          <p:nvPr/>
        </p:nvCxnSpPr>
        <p:spPr>
          <a:xfrm>
            <a:off x="2693978"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68" name="Straight Connector 1467">
            <a:extLst>
              <a:ext uri="{FF2B5EF4-FFF2-40B4-BE49-F238E27FC236}">
                <a16:creationId xmlns:a16="http://schemas.microsoft.com/office/drawing/2014/main" id="{869922EC-9FE9-408F-BDE8-361F7AF2B1A2}"/>
              </a:ext>
            </a:extLst>
          </p:cNvPr>
          <p:cNvCxnSpPr>
            <a:cxnSpLocks/>
          </p:cNvCxnSpPr>
          <p:nvPr/>
        </p:nvCxnSpPr>
        <p:spPr>
          <a:xfrm flipV="1">
            <a:off x="2668127"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69" name="Straight Connector 1468">
            <a:extLst>
              <a:ext uri="{FF2B5EF4-FFF2-40B4-BE49-F238E27FC236}">
                <a16:creationId xmlns:a16="http://schemas.microsoft.com/office/drawing/2014/main" id="{08EB5861-8BE2-440D-B837-8FCD46741083}"/>
              </a:ext>
            </a:extLst>
          </p:cNvPr>
          <p:cNvCxnSpPr>
            <a:cxnSpLocks/>
          </p:cNvCxnSpPr>
          <p:nvPr/>
        </p:nvCxnSpPr>
        <p:spPr>
          <a:xfrm flipV="1">
            <a:off x="2637242"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0" name="Straight Connector 1469">
            <a:extLst>
              <a:ext uri="{FF2B5EF4-FFF2-40B4-BE49-F238E27FC236}">
                <a16:creationId xmlns:a16="http://schemas.microsoft.com/office/drawing/2014/main" id="{D9317646-4C6C-4ED2-B727-8AD1DA65B9EB}"/>
              </a:ext>
            </a:extLst>
          </p:cNvPr>
          <p:cNvCxnSpPr>
            <a:cxnSpLocks/>
          </p:cNvCxnSpPr>
          <p:nvPr/>
        </p:nvCxnSpPr>
        <p:spPr>
          <a:xfrm flipV="1">
            <a:off x="2663972"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71" name="Straight Connector 1470">
            <a:extLst>
              <a:ext uri="{FF2B5EF4-FFF2-40B4-BE49-F238E27FC236}">
                <a16:creationId xmlns:a16="http://schemas.microsoft.com/office/drawing/2014/main" id="{3135ACB5-5436-4540-A098-D4209F669EC4}"/>
              </a:ext>
            </a:extLst>
          </p:cNvPr>
          <p:cNvCxnSpPr>
            <a:cxnSpLocks/>
          </p:cNvCxnSpPr>
          <p:nvPr/>
        </p:nvCxnSpPr>
        <p:spPr>
          <a:xfrm flipH="1" flipV="1">
            <a:off x="2888298"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2" name="Straight Connector 1471">
            <a:extLst>
              <a:ext uri="{FF2B5EF4-FFF2-40B4-BE49-F238E27FC236}">
                <a16:creationId xmlns:a16="http://schemas.microsoft.com/office/drawing/2014/main" id="{35491031-2D6B-4342-A812-D35E5C49AF27}"/>
              </a:ext>
            </a:extLst>
          </p:cNvPr>
          <p:cNvCxnSpPr>
            <a:cxnSpLocks/>
          </p:cNvCxnSpPr>
          <p:nvPr/>
        </p:nvCxnSpPr>
        <p:spPr>
          <a:xfrm flipV="1">
            <a:off x="2917558"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73" name="Straight Connector 1472">
            <a:extLst>
              <a:ext uri="{FF2B5EF4-FFF2-40B4-BE49-F238E27FC236}">
                <a16:creationId xmlns:a16="http://schemas.microsoft.com/office/drawing/2014/main" id="{6B6F21DA-32DB-4A57-868E-7538F1E3CE2E}"/>
              </a:ext>
            </a:extLst>
          </p:cNvPr>
          <p:cNvCxnSpPr>
            <a:cxnSpLocks/>
          </p:cNvCxnSpPr>
          <p:nvPr/>
        </p:nvCxnSpPr>
        <p:spPr>
          <a:xfrm flipV="1">
            <a:off x="2794335"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4" name="Straight Connector 1473">
            <a:extLst>
              <a:ext uri="{FF2B5EF4-FFF2-40B4-BE49-F238E27FC236}">
                <a16:creationId xmlns:a16="http://schemas.microsoft.com/office/drawing/2014/main" id="{79C5ED90-D703-4036-B48B-683EC429A73F}"/>
              </a:ext>
            </a:extLst>
          </p:cNvPr>
          <p:cNvCxnSpPr>
            <a:cxnSpLocks/>
          </p:cNvCxnSpPr>
          <p:nvPr/>
        </p:nvCxnSpPr>
        <p:spPr>
          <a:xfrm flipV="1">
            <a:off x="2657297"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5" name="Straight Connector 1474">
            <a:extLst>
              <a:ext uri="{FF2B5EF4-FFF2-40B4-BE49-F238E27FC236}">
                <a16:creationId xmlns:a16="http://schemas.microsoft.com/office/drawing/2014/main" id="{C16462C6-1E32-43A9-9AAF-91F0BCBC6912}"/>
              </a:ext>
            </a:extLst>
          </p:cNvPr>
          <p:cNvCxnSpPr>
            <a:cxnSpLocks/>
          </p:cNvCxnSpPr>
          <p:nvPr/>
        </p:nvCxnSpPr>
        <p:spPr>
          <a:xfrm flipH="1" flipV="1">
            <a:off x="2917526"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6" name="Straight Connector 1475">
            <a:extLst>
              <a:ext uri="{FF2B5EF4-FFF2-40B4-BE49-F238E27FC236}">
                <a16:creationId xmlns:a16="http://schemas.microsoft.com/office/drawing/2014/main" id="{2EE6F949-2F3D-4FE2-A76C-8A08DC59449E}"/>
              </a:ext>
            </a:extLst>
          </p:cNvPr>
          <p:cNvCxnSpPr>
            <a:cxnSpLocks/>
          </p:cNvCxnSpPr>
          <p:nvPr/>
        </p:nvCxnSpPr>
        <p:spPr>
          <a:xfrm flipH="1" flipV="1">
            <a:off x="2924232"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7" name="Straight Connector 1476">
            <a:extLst>
              <a:ext uri="{FF2B5EF4-FFF2-40B4-BE49-F238E27FC236}">
                <a16:creationId xmlns:a16="http://schemas.microsoft.com/office/drawing/2014/main" id="{9010B928-F006-43C3-A687-B90A5A3F0A33}"/>
              </a:ext>
            </a:extLst>
          </p:cNvPr>
          <p:cNvCxnSpPr>
            <a:cxnSpLocks/>
          </p:cNvCxnSpPr>
          <p:nvPr/>
        </p:nvCxnSpPr>
        <p:spPr>
          <a:xfrm flipV="1">
            <a:off x="2656009"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8" name="Straight Connector 1477">
            <a:extLst>
              <a:ext uri="{FF2B5EF4-FFF2-40B4-BE49-F238E27FC236}">
                <a16:creationId xmlns:a16="http://schemas.microsoft.com/office/drawing/2014/main" id="{9DA5DF6A-D712-4CA4-8B42-8C558DB8943E}"/>
              </a:ext>
            </a:extLst>
          </p:cNvPr>
          <p:cNvCxnSpPr>
            <a:cxnSpLocks/>
          </p:cNvCxnSpPr>
          <p:nvPr/>
        </p:nvCxnSpPr>
        <p:spPr>
          <a:xfrm>
            <a:off x="2944366" y="327034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79" name="Straight Connector 1478">
            <a:extLst>
              <a:ext uri="{FF2B5EF4-FFF2-40B4-BE49-F238E27FC236}">
                <a16:creationId xmlns:a16="http://schemas.microsoft.com/office/drawing/2014/main" id="{79E7C344-A6CA-4391-9F1A-D5DEFC341C41}"/>
              </a:ext>
            </a:extLst>
          </p:cNvPr>
          <p:cNvCxnSpPr>
            <a:cxnSpLocks/>
          </p:cNvCxnSpPr>
          <p:nvPr/>
        </p:nvCxnSpPr>
        <p:spPr>
          <a:xfrm>
            <a:off x="3144459" y="326995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80" name="Straight Connector 1479">
            <a:extLst>
              <a:ext uri="{FF2B5EF4-FFF2-40B4-BE49-F238E27FC236}">
                <a16:creationId xmlns:a16="http://schemas.microsoft.com/office/drawing/2014/main" id="{B01DD458-AD31-4D53-B7ED-E90ECCB2091F}"/>
              </a:ext>
            </a:extLst>
          </p:cNvPr>
          <p:cNvCxnSpPr>
            <a:cxnSpLocks/>
          </p:cNvCxnSpPr>
          <p:nvPr/>
        </p:nvCxnSpPr>
        <p:spPr>
          <a:xfrm>
            <a:off x="2817962"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81" name="Straight Connector 1480">
            <a:extLst>
              <a:ext uri="{FF2B5EF4-FFF2-40B4-BE49-F238E27FC236}">
                <a16:creationId xmlns:a16="http://schemas.microsoft.com/office/drawing/2014/main" id="{AAE9E76A-C2D3-47D9-9F3A-AB0DFB215968}"/>
              </a:ext>
            </a:extLst>
          </p:cNvPr>
          <p:cNvCxnSpPr>
            <a:cxnSpLocks/>
          </p:cNvCxnSpPr>
          <p:nvPr/>
        </p:nvCxnSpPr>
        <p:spPr>
          <a:xfrm>
            <a:off x="2462944" y="330061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82" name="Straight Connector 1481">
            <a:extLst>
              <a:ext uri="{FF2B5EF4-FFF2-40B4-BE49-F238E27FC236}">
                <a16:creationId xmlns:a16="http://schemas.microsoft.com/office/drawing/2014/main" id="{37B40269-0983-4294-B7BB-F88598BCCED3}"/>
              </a:ext>
            </a:extLst>
          </p:cNvPr>
          <p:cNvCxnSpPr>
            <a:cxnSpLocks/>
          </p:cNvCxnSpPr>
          <p:nvPr/>
        </p:nvCxnSpPr>
        <p:spPr>
          <a:xfrm flipH="1">
            <a:off x="2274983" y="330416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83" name="Straight Connector 1482">
            <a:extLst>
              <a:ext uri="{FF2B5EF4-FFF2-40B4-BE49-F238E27FC236}">
                <a16:creationId xmlns:a16="http://schemas.microsoft.com/office/drawing/2014/main" id="{3FC4CE5F-58B8-498A-9980-6E6281357D8B}"/>
              </a:ext>
            </a:extLst>
          </p:cNvPr>
          <p:cNvCxnSpPr>
            <a:cxnSpLocks/>
          </p:cNvCxnSpPr>
          <p:nvPr/>
        </p:nvCxnSpPr>
        <p:spPr>
          <a:xfrm flipV="1">
            <a:off x="2804936"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84" name="Straight Connector 1483">
            <a:extLst>
              <a:ext uri="{FF2B5EF4-FFF2-40B4-BE49-F238E27FC236}">
                <a16:creationId xmlns:a16="http://schemas.microsoft.com/office/drawing/2014/main" id="{9CA0E7C7-7553-488D-8C2E-667A304E6368}"/>
              </a:ext>
            </a:extLst>
          </p:cNvPr>
          <p:cNvCxnSpPr>
            <a:cxnSpLocks/>
          </p:cNvCxnSpPr>
          <p:nvPr/>
        </p:nvCxnSpPr>
        <p:spPr>
          <a:xfrm flipV="1">
            <a:off x="2716617"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85" name="Oval 1484">
            <a:extLst>
              <a:ext uri="{FF2B5EF4-FFF2-40B4-BE49-F238E27FC236}">
                <a16:creationId xmlns:a16="http://schemas.microsoft.com/office/drawing/2014/main" id="{BC397DC4-870C-4A87-B4D5-88050BB65B12}"/>
              </a:ext>
            </a:extLst>
          </p:cNvPr>
          <p:cNvSpPr/>
          <p:nvPr/>
        </p:nvSpPr>
        <p:spPr>
          <a:xfrm>
            <a:off x="3124594" y="327016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6" name="Oval 1485">
            <a:extLst>
              <a:ext uri="{FF2B5EF4-FFF2-40B4-BE49-F238E27FC236}">
                <a16:creationId xmlns:a16="http://schemas.microsoft.com/office/drawing/2014/main" id="{D057DF81-3E4C-4DAE-AC3A-7DCABFCE0F8D}"/>
              </a:ext>
            </a:extLst>
          </p:cNvPr>
          <p:cNvSpPr/>
          <p:nvPr/>
        </p:nvSpPr>
        <p:spPr>
          <a:xfrm>
            <a:off x="3320219" y="326088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7" name="Oval 1486">
            <a:extLst>
              <a:ext uri="{FF2B5EF4-FFF2-40B4-BE49-F238E27FC236}">
                <a16:creationId xmlns:a16="http://schemas.microsoft.com/office/drawing/2014/main" id="{CA2538ED-97CF-4AA9-8F3D-88D01A2ABCBA}"/>
              </a:ext>
            </a:extLst>
          </p:cNvPr>
          <p:cNvSpPr/>
          <p:nvPr/>
        </p:nvSpPr>
        <p:spPr>
          <a:xfrm>
            <a:off x="2938283"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8" name="Oval 1487">
            <a:extLst>
              <a:ext uri="{FF2B5EF4-FFF2-40B4-BE49-F238E27FC236}">
                <a16:creationId xmlns:a16="http://schemas.microsoft.com/office/drawing/2014/main" id="{5C538531-ED02-4C4A-BF2F-77474865D981}"/>
              </a:ext>
            </a:extLst>
          </p:cNvPr>
          <p:cNvSpPr/>
          <p:nvPr/>
        </p:nvSpPr>
        <p:spPr>
          <a:xfrm>
            <a:off x="2833699"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9" name="Oval 1488">
            <a:extLst>
              <a:ext uri="{FF2B5EF4-FFF2-40B4-BE49-F238E27FC236}">
                <a16:creationId xmlns:a16="http://schemas.microsoft.com/office/drawing/2014/main" id="{A6B38437-B3C5-4072-8337-B87DC69DFBA0}"/>
              </a:ext>
            </a:extLst>
          </p:cNvPr>
          <p:cNvSpPr/>
          <p:nvPr/>
        </p:nvSpPr>
        <p:spPr>
          <a:xfrm>
            <a:off x="2698300"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0" name="Oval 1489">
            <a:extLst>
              <a:ext uri="{FF2B5EF4-FFF2-40B4-BE49-F238E27FC236}">
                <a16:creationId xmlns:a16="http://schemas.microsoft.com/office/drawing/2014/main" id="{95045835-5690-4B8A-A26C-0F6DB01385A8}"/>
              </a:ext>
            </a:extLst>
          </p:cNvPr>
          <p:cNvSpPr/>
          <p:nvPr/>
        </p:nvSpPr>
        <p:spPr>
          <a:xfrm>
            <a:off x="2640536"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1" name="Oval 1490">
            <a:extLst>
              <a:ext uri="{FF2B5EF4-FFF2-40B4-BE49-F238E27FC236}">
                <a16:creationId xmlns:a16="http://schemas.microsoft.com/office/drawing/2014/main" id="{D207B6FD-2189-461F-B348-F0C6CE76580A}"/>
              </a:ext>
            </a:extLst>
          </p:cNvPr>
          <p:cNvSpPr/>
          <p:nvPr/>
        </p:nvSpPr>
        <p:spPr>
          <a:xfrm>
            <a:off x="2441870" y="32937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2" name="Oval 1491">
            <a:extLst>
              <a:ext uri="{FF2B5EF4-FFF2-40B4-BE49-F238E27FC236}">
                <a16:creationId xmlns:a16="http://schemas.microsoft.com/office/drawing/2014/main" id="{187B1C96-4CC9-4A84-B963-53AF27FE2D57}"/>
              </a:ext>
            </a:extLst>
          </p:cNvPr>
          <p:cNvSpPr/>
          <p:nvPr/>
        </p:nvSpPr>
        <p:spPr>
          <a:xfrm>
            <a:off x="2254889" y="330568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3" name="Oval 1492">
            <a:extLst>
              <a:ext uri="{FF2B5EF4-FFF2-40B4-BE49-F238E27FC236}">
                <a16:creationId xmlns:a16="http://schemas.microsoft.com/office/drawing/2014/main" id="{1832FF91-315F-4604-8A3B-5294CC8F3263}"/>
              </a:ext>
            </a:extLst>
          </p:cNvPr>
          <p:cNvSpPr/>
          <p:nvPr/>
        </p:nvSpPr>
        <p:spPr>
          <a:xfrm>
            <a:off x="2790649"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4" name="Oval 1493">
            <a:extLst>
              <a:ext uri="{FF2B5EF4-FFF2-40B4-BE49-F238E27FC236}">
                <a16:creationId xmlns:a16="http://schemas.microsoft.com/office/drawing/2014/main" id="{8E6507C6-30A4-4E94-B308-19ACCA528379}"/>
              </a:ext>
            </a:extLst>
          </p:cNvPr>
          <p:cNvSpPr/>
          <p:nvPr/>
        </p:nvSpPr>
        <p:spPr>
          <a:xfrm>
            <a:off x="2802953"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5" name="Oval 1494">
            <a:extLst>
              <a:ext uri="{FF2B5EF4-FFF2-40B4-BE49-F238E27FC236}">
                <a16:creationId xmlns:a16="http://schemas.microsoft.com/office/drawing/2014/main" id="{E02CB53B-3212-4287-8F5E-C1D69D9D121F}"/>
              </a:ext>
            </a:extLst>
          </p:cNvPr>
          <p:cNvSpPr/>
          <p:nvPr/>
        </p:nvSpPr>
        <p:spPr>
          <a:xfrm>
            <a:off x="2883209"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6" name="Oval 1495">
            <a:extLst>
              <a:ext uri="{FF2B5EF4-FFF2-40B4-BE49-F238E27FC236}">
                <a16:creationId xmlns:a16="http://schemas.microsoft.com/office/drawing/2014/main" id="{A8FB1A41-3CF2-4AF2-8E2D-C85D1B289815}"/>
              </a:ext>
            </a:extLst>
          </p:cNvPr>
          <p:cNvSpPr/>
          <p:nvPr/>
        </p:nvSpPr>
        <p:spPr>
          <a:xfrm>
            <a:off x="2674977"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7" name="Oval 1496">
            <a:extLst>
              <a:ext uri="{FF2B5EF4-FFF2-40B4-BE49-F238E27FC236}">
                <a16:creationId xmlns:a16="http://schemas.microsoft.com/office/drawing/2014/main" id="{F14F0DE2-6F06-466D-B365-DCB24B75D03D}"/>
              </a:ext>
            </a:extLst>
          </p:cNvPr>
          <p:cNvSpPr/>
          <p:nvPr/>
        </p:nvSpPr>
        <p:spPr>
          <a:xfrm>
            <a:off x="2922968"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8" name="Oval 1497">
            <a:extLst>
              <a:ext uri="{FF2B5EF4-FFF2-40B4-BE49-F238E27FC236}">
                <a16:creationId xmlns:a16="http://schemas.microsoft.com/office/drawing/2014/main" id="{6FF821C3-4170-4669-AF5E-C075273D5F25}"/>
              </a:ext>
            </a:extLst>
          </p:cNvPr>
          <p:cNvSpPr/>
          <p:nvPr/>
        </p:nvSpPr>
        <p:spPr>
          <a:xfrm>
            <a:off x="2649050"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9" name="Oval 1498">
            <a:extLst>
              <a:ext uri="{FF2B5EF4-FFF2-40B4-BE49-F238E27FC236}">
                <a16:creationId xmlns:a16="http://schemas.microsoft.com/office/drawing/2014/main" id="{F4168E05-14BB-4C2B-AFA3-6C4EFE7F8C6E}"/>
              </a:ext>
            </a:extLst>
          </p:cNvPr>
          <p:cNvSpPr/>
          <p:nvPr/>
        </p:nvSpPr>
        <p:spPr>
          <a:xfrm>
            <a:off x="2908327"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0" name="Oval 1499">
            <a:extLst>
              <a:ext uri="{FF2B5EF4-FFF2-40B4-BE49-F238E27FC236}">
                <a16:creationId xmlns:a16="http://schemas.microsoft.com/office/drawing/2014/main" id="{8A150623-001D-49AB-A29C-EC73BB459453}"/>
              </a:ext>
            </a:extLst>
          </p:cNvPr>
          <p:cNvSpPr/>
          <p:nvPr/>
        </p:nvSpPr>
        <p:spPr>
          <a:xfrm>
            <a:off x="2986254"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1" name="Oval 1500">
            <a:extLst>
              <a:ext uri="{FF2B5EF4-FFF2-40B4-BE49-F238E27FC236}">
                <a16:creationId xmlns:a16="http://schemas.microsoft.com/office/drawing/2014/main" id="{EA89936A-67D9-45E1-A0ED-269427444474}"/>
              </a:ext>
            </a:extLst>
          </p:cNvPr>
          <p:cNvSpPr/>
          <p:nvPr/>
        </p:nvSpPr>
        <p:spPr>
          <a:xfrm>
            <a:off x="2939632"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2" name="Oval 1501">
            <a:extLst>
              <a:ext uri="{FF2B5EF4-FFF2-40B4-BE49-F238E27FC236}">
                <a16:creationId xmlns:a16="http://schemas.microsoft.com/office/drawing/2014/main" id="{1A25204C-FE94-4692-9917-B99851E85BCB}"/>
              </a:ext>
            </a:extLst>
          </p:cNvPr>
          <p:cNvSpPr/>
          <p:nvPr/>
        </p:nvSpPr>
        <p:spPr>
          <a:xfrm>
            <a:off x="2651484"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3" name="Oval 1502">
            <a:extLst>
              <a:ext uri="{FF2B5EF4-FFF2-40B4-BE49-F238E27FC236}">
                <a16:creationId xmlns:a16="http://schemas.microsoft.com/office/drawing/2014/main" id="{B75EAC30-605F-4CF8-A88D-54B9F19660B1}"/>
              </a:ext>
            </a:extLst>
          </p:cNvPr>
          <p:cNvSpPr/>
          <p:nvPr/>
        </p:nvSpPr>
        <p:spPr>
          <a:xfrm>
            <a:off x="2614486"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4" name="Oval 1503">
            <a:extLst>
              <a:ext uri="{FF2B5EF4-FFF2-40B4-BE49-F238E27FC236}">
                <a16:creationId xmlns:a16="http://schemas.microsoft.com/office/drawing/2014/main" id="{DB466682-A194-4B6E-8ED6-FDFFB03267D9}"/>
              </a:ext>
            </a:extLst>
          </p:cNvPr>
          <p:cNvSpPr/>
          <p:nvPr/>
        </p:nvSpPr>
        <p:spPr>
          <a:xfrm>
            <a:off x="2656187"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5" name="Freeform: Shape 1504">
            <a:extLst>
              <a:ext uri="{FF2B5EF4-FFF2-40B4-BE49-F238E27FC236}">
                <a16:creationId xmlns:a16="http://schemas.microsoft.com/office/drawing/2014/main" id="{8D08C478-CDCE-49E3-92C5-45BA2BDD3BB2}"/>
              </a:ext>
            </a:extLst>
          </p:cNvPr>
          <p:cNvSpPr/>
          <p:nvPr/>
        </p:nvSpPr>
        <p:spPr>
          <a:xfrm flipV="1">
            <a:off x="2941005" y="3324881"/>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6" name="Freeform: Shape 1505">
            <a:extLst>
              <a:ext uri="{FF2B5EF4-FFF2-40B4-BE49-F238E27FC236}">
                <a16:creationId xmlns:a16="http://schemas.microsoft.com/office/drawing/2014/main" id="{8F4BD863-4051-4AA3-A5E2-F134FC9B3ED9}"/>
              </a:ext>
            </a:extLst>
          </p:cNvPr>
          <p:cNvSpPr/>
          <p:nvPr/>
        </p:nvSpPr>
        <p:spPr>
          <a:xfrm flipH="1" flipV="1">
            <a:off x="2263635" y="3357389"/>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7" name="Freeform: Shape 1506">
            <a:extLst>
              <a:ext uri="{FF2B5EF4-FFF2-40B4-BE49-F238E27FC236}">
                <a16:creationId xmlns:a16="http://schemas.microsoft.com/office/drawing/2014/main" id="{7E5D0978-95F6-40F9-83C4-8C420C5F10A7}"/>
              </a:ext>
            </a:extLst>
          </p:cNvPr>
          <p:cNvSpPr/>
          <p:nvPr/>
        </p:nvSpPr>
        <p:spPr>
          <a:xfrm rot="16200000" flipV="1">
            <a:off x="1696057" y="2944637"/>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8" name="Freeform: Shape 1507">
            <a:extLst>
              <a:ext uri="{FF2B5EF4-FFF2-40B4-BE49-F238E27FC236}">
                <a16:creationId xmlns:a16="http://schemas.microsoft.com/office/drawing/2014/main" id="{26A90D83-EB01-4A9B-BD2F-559236465B4E}"/>
              </a:ext>
            </a:extLst>
          </p:cNvPr>
          <p:cNvSpPr/>
          <p:nvPr/>
        </p:nvSpPr>
        <p:spPr>
          <a:xfrm rot="5400000" flipH="1" flipV="1">
            <a:off x="983311" y="295003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884" name="Straight Connector 883">
            <a:extLst>
              <a:ext uri="{FF2B5EF4-FFF2-40B4-BE49-F238E27FC236}">
                <a16:creationId xmlns:a16="http://schemas.microsoft.com/office/drawing/2014/main" id="{0E0EB6AE-EF22-4E46-AAAF-61C4F4FEA381}"/>
              </a:ext>
            </a:extLst>
          </p:cNvPr>
          <p:cNvCxnSpPr/>
          <p:nvPr/>
        </p:nvCxnSpPr>
        <p:spPr>
          <a:xfrm>
            <a:off x="6898443"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885" name="Straight Connector 884">
            <a:extLst>
              <a:ext uri="{FF2B5EF4-FFF2-40B4-BE49-F238E27FC236}">
                <a16:creationId xmlns:a16="http://schemas.microsoft.com/office/drawing/2014/main" id="{D5B439B1-3521-494F-ACCE-A061B6963445}"/>
              </a:ext>
            </a:extLst>
          </p:cNvPr>
          <p:cNvCxnSpPr>
            <a:cxnSpLocks/>
          </p:cNvCxnSpPr>
          <p:nvPr/>
        </p:nvCxnSpPr>
        <p:spPr>
          <a:xfrm flipV="1">
            <a:off x="6872592"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886" name="Straight Connector 885">
            <a:extLst>
              <a:ext uri="{FF2B5EF4-FFF2-40B4-BE49-F238E27FC236}">
                <a16:creationId xmlns:a16="http://schemas.microsoft.com/office/drawing/2014/main" id="{787D011B-D8AA-41B0-B6B0-1ECDE1A24151}"/>
              </a:ext>
            </a:extLst>
          </p:cNvPr>
          <p:cNvCxnSpPr>
            <a:cxnSpLocks/>
          </p:cNvCxnSpPr>
          <p:nvPr/>
        </p:nvCxnSpPr>
        <p:spPr>
          <a:xfrm flipV="1">
            <a:off x="6841707"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87" name="Straight Connector 886">
            <a:extLst>
              <a:ext uri="{FF2B5EF4-FFF2-40B4-BE49-F238E27FC236}">
                <a16:creationId xmlns:a16="http://schemas.microsoft.com/office/drawing/2014/main" id="{30B6265D-86E9-46F8-9EB1-10409812C140}"/>
              </a:ext>
            </a:extLst>
          </p:cNvPr>
          <p:cNvCxnSpPr>
            <a:cxnSpLocks/>
          </p:cNvCxnSpPr>
          <p:nvPr/>
        </p:nvCxnSpPr>
        <p:spPr>
          <a:xfrm flipV="1">
            <a:off x="6868437"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88" name="Straight Connector 887">
            <a:extLst>
              <a:ext uri="{FF2B5EF4-FFF2-40B4-BE49-F238E27FC236}">
                <a16:creationId xmlns:a16="http://schemas.microsoft.com/office/drawing/2014/main" id="{6FCA0013-52C2-4C38-BFA3-DBCDE947FEB4}"/>
              </a:ext>
            </a:extLst>
          </p:cNvPr>
          <p:cNvCxnSpPr>
            <a:cxnSpLocks/>
          </p:cNvCxnSpPr>
          <p:nvPr/>
        </p:nvCxnSpPr>
        <p:spPr>
          <a:xfrm flipH="1" flipV="1">
            <a:off x="7092763"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9" name="Straight Connector 888">
            <a:extLst>
              <a:ext uri="{FF2B5EF4-FFF2-40B4-BE49-F238E27FC236}">
                <a16:creationId xmlns:a16="http://schemas.microsoft.com/office/drawing/2014/main" id="{8D0BC1A8-5446-48B7-A44A-B1EEC90C95F1}"/>
              </a:ext>
            </a:extLst>
          </p:cNvPr>
          <p:cNvCxnSpPr>
            <a:cxnSpLocks/>
          </p:cNvCxnSpPr>
          <p:nvPr/>
        </p:nvCxnSpPr>
        <p:spPr>
          <a:xfrm flipV="1">
            <a:off x="7122023"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90" name="Straight Connector 889">
            <a:extLst>
              <a:ext uri="{FF2B5EF4-FFF2-40B4-BE49-F238E27FC236}">
                <a16:creationId xmlns:a16="http://schemas.microsoft.com/office/drawing/2014/main" id="{4CCE2120-E9B6-4050-84AB-E02C9CE61A7B}"/>
              </a:ext>
            </a:extLst>
          </p:cNvPr>
          <p:cNvCxnSpPr>
            <a:cxnSpLocks/>
          </p:cNvCxnSpPr>
          <p:nvPr/>
        </p:nvCxnSpPr>
        <p:spPr>
          <a:xfrm flipV="1">
            <a:off x="6998800"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1" name="Straight Connector 890">
            <a:extLst>
              <a:ext uri="{FF2B5EF4-FFF2-40B4-BE49-F238E27FC236}">
                <a16:creationId xmlns:a16="http://schemas.microsoft.com/office/drawing/2014/main" id="{CC7546B2-9AB3-4DC0-AA06-5E5AAD468443}"/>
              </a:ext>
            </a:extLst>
          </p:cNvPr>
          <p:cNvCxnSpPr>
            <a:cxnSpLocks/>
          </p:cNvCxnSpPr>
          <p:nvPr/>
        </p:nvCxnSpPr>
        <p:spPr>
          <a:xfrm flipV="1">
            <a:off x="6861762"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92" name="Straight Connector 891">
            <a:extLst>
              <a:ext uri="{FF2B5EF4-FFF2-40B4-BE49-F238E27FC236}">
                <a16:creationId xmlns:a16="http://schemas.microsoft.com/office/drawing/2014/main" id="{EC01F683-B095-4314-8709-AC3E5EA0E8DB}"/>
              </a:ext>
            </a:extLst>
          </p:cNvPr>
          <p:cNvCxnSpPr>
            <a:cxnSpLocks/>
          </p:cNvCxnSpPr>
          <p:nvPr/>
        </p:nvCxnSpPr>
        <p:spPr>
          <a:xfrm flipH="1" flipV="1">
            <a:off x="7121991"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93" name="Straight Connector 892">
            <a:extLst>
              <a:ext uri="{FF2B5EF4-FFF2-40B4-BE49-F238E27FC236}">
                <a16:creationId xmlns:a16="http://schemas.microsoft.com/office/drawing/2014/main" id="{E945998D-832C-4197-B63E-A9252918EE38}"/>
              </a:ext>
            </a:extLst>
          </p:cNvPr>
          <p:cNvCxnSpPr>
            <a:cxnSpLocks/>
          </p:cNvCxnSpPr>
          <p:nvPr/>
        </p:nvCxnSpPr>
        <p:spPr>
          <a:xfrm flipH="1" flipV="1">
            <a:off x="7128697"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94" name="Straight Connector 893">
            <a:extLst>
              <a:ext uri="{FF2B5EF4-FFF2-40B4-BE49-F238E27FC236}">
                <a16:creationId xmlns:a16="http://schemas.microsoft.com/office/drawing/2014/main" id="{BB0F32B1-15AF-4BE2-92F0-DF007A8746A0}"/>
              </a:ext>
            </a:extLst>
          </p:cNvPr>
          <p:cNvCxnSpPr>
            <a:cxnSpLocks/>
          </p:cNvCxnSpPr>
          <p:nvPr/>
        </p:nvCxnSpPr>
        <p:spPr>
          <a:xfrm flipV="1">
            <a:off x="6860474"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5" name="Straight Connector 894">
            <a:extLst>
              <a:ext uri="{FF2B5EF4-FFF2-40B4-BE49-F238E27FC236}">
                <a16:creationId xmlns:a16="http://schemas.microsoft.com/office/drawing/2014/main" id="{1699993C-DAB3-44F6-AB83-E28AB873C411}"/>
              </a:ext>
            </a:extLst>
          </p:cNvPr>
          <p:cNvCxnSpPr>
            <a:cxnSpLocks/>
          </p:cNvCxnSpPr>
          <p:nvPr/>
        </p:nvCxnSpPr>
        <p:spPr>
          <a:xfrm>
            <a:off x="7148831" y="14204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96" name="Straight Connector 895">
            <a:extLst>
              <a:ext uri="{FF2B5EF4-FFF2-40B4-BE49-F238E27FC236}">
                <a16:creationId xmlns:a16="http://schemas.microsoft.com/office/drawing/2014/main" id="{5E500DE4-6F70-4BA1-A1D7-EA6AD09EC6EE}"/>
              </a:ext>
            </a:extLst>
          </p:cNvPr>
          <p:cNvCxnSpPr>
            <a:cxnSpLocks/>
          </p:cNvCxnSpPr>
          <p:nvPr/>
        </p:nvCxnSpPr>
        <p:spPr>
          <a:xfrm>
            <a:off x="7168262" y="15883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897" name="Straight Connector 896">
            <a:extLst>
              <a:ext uri="{FF2B5EF4-FFF2-40B4-BE49-F238E27FC236}">
                <a16:creationId xmlns:a16="http://schemas.microsoft.com/office/drawing/2014/main" id="{E80CE740-5E85-424E-B81B-479DE17014FE}"/>
              </a:ext>
            </a:extLst>
          </p:cNvPr>
          <p:cNvCxnSpPr>
            <a:cxnSpLocks/>
          </p:cNvCxnSpPr>
          <p:nvPr/>
        </p:nvCxnSpPr>
        <p:spPr>
          <a:xfrm>
            <a:off x="7022427"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8" name="Straight Connector 897">
            <a:extLst>
              <a:ext uri="{FF2B5EF4-FFF2-40B4-BE49-F238E27FC236}">
                <a16:creationId xmlns:a16="http://schemas.microsoft.com/office/drawing/2014/main" id="{249DF764-8F12-4387-9390-833BA80F465D}"/>
              </a:ext>
            </a:extLst>
          </p:cNvPr>
          <p:cNvCxnSpPr>
            <a:cxnSpLocks/>
          </p:cNvCxnSpPr>
          <p:nvPr/>
        </p:nvCxnSpPr>
        <p:spPr>
          <a:xfrm flipV="1">
            <a:off x="6823811" y="14507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99" name="Straight Connector 898">
            <a:extLst>
              <a:ext uri="{FF2B5EF4-FFF2-40B4-BE49-F238E27FC236}">
                <a16:creationId xmlns:a16="http://schemas.microsoft.com/office/drawing/2014/main" id="{B3C69435-8545-4130-894C-E0D84D21E060}"/>
              </a:ext>
            </a:extLst>
          </p:cNvPr>
          <p:cNvCxnSpPr>
            <a:cxnSpLocks/>
          </p:cNvCxnSpPr>
          <p:nvPr/>
        </p:nvCxnSpPr>
        <p:spPr>
          <a:xfrm flipV="1">
            <a:off x="6794419" y="15870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900" name="Straight Connector 899">
            <a:extLst>
              <a:ext uri="{FF2B5EF4-FFF2-40B4-BE49-F238E27FC236}">
                <a16:creationId xmlns:a16="http://schemas.microsoft.com/office/drawing/2014/main" id="{7013A423-E2C1-47E3-AD51-8DE32951B7B0}"/>
              </a:ext>
            </a:extLst>
          </p:cNvPr>
          <p:cNvCxnSpPr>
            <a:cxnSpLocks/>
          </p:cNvCxnSpPr>
          <p:nvPr/>
        </p:nvCxnSpPr>
        <p:spPr>
          <a:xfrm flipV="1">
            <a:off x="7009401"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01" name="Straight Connector 900">
            <a:extLst>
              <a:ext uri="{FF2B5EF4-FFF2-40B4-BE49-F238E27FC236}">
                <a16:creationId xmlns:a16="http://schemas.microsoft.com/office/drawing/2014/main" id="{44F70E3C-96CC-403C-987A-ACAF97B93E43}"/>
              </a:ext>
            </a:extLst>
          </p:cNvPr>
          <p:cNvCxnSpPr>
            <a:cxnSpLocks/>
          </p:cNvCxnSpPr>
          <p:nvPr/>
        </p:nvCxnSpPr>
        <p:spPr>
          <a:xfrm flipV="1">
            <a:off x="6921082"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02" name="Oval 901">
            <a:extLst>
              <a:ext uri="{FF2B5EF4-FFF2-40B4-BE49-F238E27FC236}">
                <a16:creationId xmlns:a16="http://schemas.microsoft.com/office/drawing/2014/main" id="{0B25AD6C-2CB1-4F58-AF56-F7D96A370A7F}"/>
              </a:ext>
            </a:extLst>
          </p:cNvPr>
          <p:cNvSpPr/>
          <p:nvPr/>
        </p:nvSpPr>
        <p:spPr>
          <a:xfrm>
            <a:off x="7161914" y="15771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3" name="Oval 902">
            <a:extLst>
              <a:ext uri="{FF2B5EF4-FFF2-40B4-BE49-F238E27FC236}">
                <a16:creationId xmlns:a16="http://schemas.microsoft.com/office/drawing/2014/main" id="{A49ACF5C-6096-4B5D-902E-04B21874D6D7}"/>
              </a:ext>
            </a:extLst>
          </p:cNvPr>
          <p:cNvSpPr/>
          <p:nvPr/>
        </p:nvSpPr>
        <p:spPr>
          <a:xfrm>
            <a:off x="7177532" y="17510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4" name="Oval 903">
            <a:extLst>
              <a:ext uri="{FF2B5EF4-FFF2-40B4-BE49-F238E27FC236}">
                <a16:creationId xmlns:a16="http://schemas.microsoft.com/office/drawing/2014/main" id="{68DFEA8E-859E-4153-81EB-954952EA9B49}"/>
              </a:ext>
            </a:extLst>
          </p:cNvPr>
          <p:cNvSpPr/>
          <p:nvPr/>
        </p:nvSpPr>
        <p:spPr>
          <a:xfrm>
            <a:off x="7142748" y="14110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5" name="Oval 904">
            <a:extLst>
              <a:ext uri="{FF2B5EF4-FFF2-40B4-BE49-F238E27FC236}">
                <a16:creationId xmlns:a16="http://schemas.microsoft.com/office/drawing/2014/main" id="{6CCAAB84-4A4E-4027-A0FB-BEC227E3FED1}"/>
              </a:ext>
            </a:extLst>
          </p:cNvPr>
          <p:cNvSpPr/>
          <p:nvPr/>
        </p:nvSpPr>
        <p:spPr>
          <a:xfrm>
            <a:off x="7038164"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6" name="Oval 905">
            <a:extLst>
              <a:ext uri="{FF2B5EF4-FFF2-40B4-BE49-F238E27FC236}">
                <a16:creationId xmlns:a16="http://schemas.microsoft.com/office/drawing/2014/main" id="{34C6A9E7-A843-4C29-AA90-528A2E3A41AF}"/>
              </a:ext>
            </a:extLst>
          </p:cNvPr>
          <p:cNvSpPr/>
          <p:nvPr/>
        </p:nvSpPr>
        <p:spPr>
          <a:xfrm>
            <a:off x="6902765"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7" name="Oval 906">
            <a:extLst>
              <a:ext uri="{FF2B5EF4-FFF2-40B4-BE49-F238E27FC236}">
                <a16:creationId xmlns:a16="http://schemas.microsoft.com/office/drawing/2014/main" id="{0E1D8375-D48F-42D9-BE39-2C9A91914D45}"/>
              </a:ext>
            </a:extLst>
          </p:cNvPr>
          <p:cNvSpPr/>
          <p:nvPr/>
        </p:nvSpPr>
        <p:spPr>
          <a:xfrm>
            <a:off x="6845001"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8" name="Oval 907">
            <a:extLst>
              <a:ext uri="{FF2B5EF4-FFF2-40B4-BE49-F238E27FC236}">
                <a16:creationId xmlns:a16="http://schemas.microsoft.com/office/drawing/2014/main" id="{EADF06E7-CFA6-4956-9DEE-B157A929E312}"/>
              </a:ext>
            </a:extLst>
          </p:cNvPr>
          <p:cNvSpPr/>
          <p:nvPr/>
        </p:nvSpPr>
        <p:spPr>
          <a:xfrm>
            <a:off x="6818233" y="15699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9" name="Oval 908">
            <a:extLst>
              <a:ext uri="{FF2B5EF4-FFF2-40B4-BE49-F238E27FC236}">
                <a16:creationId xmlns:a16="http://schemas.microsoft.com/office/drawing/2014/main" id="{DADEB4A8-7A31-4749-8D4F-A0456145AA37}"/>
              </a:ext>
            </a:extLst>
          </p:cNvPr>
          <p:cNvSpPr/>
          <p:nvPr/>
        </p:nvSpPr>
        <p:spPr>
          <a:xfrm>
            <a:off x="6785210" y="1733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0" name="Oval 909">
            <a:extLst>
              <a:ext uri="{FF2B5EF4-FFF2-40B4-BE49-F238E27FC236}">
                <a16:creationId xmlns:a16="http://schemas.microsoft.com/office/drawing/2014/main" id="{14C93225-7B03-42FB-9584-9C46B1594B3F}"/>
              </a:ext>
            </a:extLst>
          </p:cNvPr>
          <p:cNvSpPr/>
          <p:nvPr/>
        </p:nvSpPr>
        <p:spPr>
          <a:xfrm>
            <a:off x="6995114"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1" name="Oval 910">
            <a:extLst>
              <a:ext uri="{FF2B5EF4-FFF2-40B4-BE49-F238E27FC236}">
                <a16:creationId xmlns:a16="http://schemas.microsoft.com/office/drawing/2014/main" id="{EC361CE7-BC58-422E-8D1F-F1C0B7A0A365}"/>
              </a:ext>
            </a:extLst>
          </p:cNvPr>
          <p:cNvSpPr/>
          <p:nvPr/>
        </p:nvSpPr>
        <p:spPr>
          <a:xfrm>
            <a:off x="7007418"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2" name="Oval 911">
            <a:extLst>
              <a:ext uri="{FF2B5EF4-FFF2-40B4-BE49-F238E27FC236}">
                <a16:creationId xmlns:a16="http://schemas.microsoft.com/office/drawing/2014/main" id="{61AE03A5-73AF-4BB7-8CD5-5213C1FCF6FF}"/>
              </a:ext>
            </a:extLst>
          </p:cNvPr>
          <p:cNvSpPr/>
          <p:nvPr/>
        </p:nvSpPr>
        <p:spPr>
          <a:xfrm>
            <a:off x="7087674"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3" name="Oval 912">
            <a:extLst>
              <a:ext uri="{FF2B5EF4-FFF2-40B4-BE49-F238E27FC236}">
                <a16:creationId xmlns:a16="http://schemas.microsoft.com/office/drawing/2014/main" id="{D7628B32-0D1C-4283-B758-7BDB6756BBC5}"/>
              </a:ext>
            </a:extLst>
          </p:cNvPr>
          <p:cNvSpPr/>
          <p:nvPr/>
        </p:nvSpPr>
        <p:spPr>
          <a:xfrm>
            <a:off x="6879442"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4" name="Oval 913">
            <a:extLst>
              <a:ext uri="{FF2B5EF4-FFF2-40B4-BE49-F238E27FC236}">
                <a16:creationId xmlns:a16="http://schemas.microsoft.com/office/drawing/2014/main" id="{9ABDA2B7-2BFF-453A-A0A4-BB5715A884BC}"/>
              </a:ext>
            </a:extLst>
          </p:cNvPr>
          <p:cNvSpPr/>
          <p:nvPr/>
        </p:nvSpPr>
        <p:spPr>
          <a:xfrm>
            <a:off x="7127433"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5" name="Oval 914">
            <a:extLst>
              <a:ext uri="{FF2B5EF4-FFF2-40B4-BE49-F238E27FC236}">
                <a16:creationId xmlns:a16="http://schemas.microsoft.com/office/drawing/2014/main" id="{A9628F70-8B4B-408B-BE95-7C0A80EFACCF}"/>
              </a:ext>
            </a:extLst>
          </p:cNvPr>
          <p:cNvSpPr/>
          <p:nvPr/>
        </p:nvSpPr>
        <p:spPr>
          <a:xfrm>
            <a:off x="6853515"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6" name="Oval 915">
            <a:extLst>
              <a:ext uri="{FF2B5EF4-FFF2-40B4-BE49-F238E27FC236}">
                <a16:creationId xmlns:a16="http://schemas.microsoft.com/office/drawing/2014/main" id="{816225F6-F3BD-4ABC-86B0-1BD4177E21CD}"/>
              </a:ext>
            </a:extLst>
          </p:cNvPr>
          <p:cNvSpPr/>
          <p:nvPr/>
        </p:nvSpPr>
        <p:spPr>
          <a:xfrm>
            <a:off x="7112792"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7" name="Oval 916">
            <a:extLst>
              <a:ext uri="{FF2B5EF4-FFF2-40B4-BE49-F238E27FC236}">
                <a16:creationId xmlns:a16="http://schemas.microsoft.com/office/drawing/2014/main" id="{4C1AB505-4E57-4BA7-88CC-DEAB9F2CA37A}"/>
              </a:ext>
            </a:extLst>
          </p:cNvPr>
          <p:cNvSpPr/>
          <p:nvPr/>
        </p:nvSpPr>
        <p:spPr>
          <a:xfrm>
            <a:off x="7190719"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8" name="Oval 917">
            <a:extLst>
              <a:ext uri="{FF2B5EF4-FFF2-40B4-BE49-F238E27FC236}">
                <a16:creationId xmlns:a16="http://schemas.microsoft.com/office/drawing/2014/main" id="{8CEEEC4B-8390-4A0C-A6B9-073FA5C5AB98}"/>
              </a:ext>
            </a:extLst>
          </p:cNvPr>
          <p:cNvSpPr/>
          <p:nvPr/>
        </p:nvSpPr>
        <p:spPr>
          <a:xfrm>
            <a:off x="7144097"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9" name="Oval 918">
            <a:extLst>
              <a:ext uri="{FF2B5EF4-FFF2-40B4-BE49-F238E27FC236}">
                <a16:creationId xmlns:a16="http://schemas.microsoft.com/office/drawing/2014/main" id="{4155E167-7973-427F-823B-18CEB49F3204}"/>
              </a:ext>
            </a:extLst>
          </p:cNvPr>
          <p:cNvSpPr/>
          <p:nvPr/>
        </p:nvSpPr>
        <p:spPr>
          <a:xfrm>
            <a:off x="6855949"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0" name="Oval 919">
            <a:extLst>
              <a:ext uri="{FF2B5EF4-FFF2-40B4-BE49-F238E27FC236}">
                <a16:creationId xmlns:a16="http://schemas.microsoft.com/office/drawing/2014/main" id="{3AACB6AD-E9CD-412D-956D-78084776207C}"/>
              </a:ext>
            </a:extLst>
          </p:cNvPr>
          <p:cNvSpPr/>
          <p:nvPr/>
        </p:nvSpPr>
        <p:spPr>
          <a:xfrm>
            <a:off x="6818951"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1" name="Oval 920">
            <a:extLst>
              <a:ext uri="{FF2B5EF4-FFF2-40B4-BE49-F238E27FC236}">
                <a16:creationId xmlns:a16="http://schemas.microsoft.com/office/drawing/2014/main" id="{E00AAF05-4B76-499F-8CA7-C75BF7F2891A}"/>
              </a:ext>
            </a:extLst>
          </p:cNvPr>
          <p:cNvSpPr/>
          <p:nvPr/>
        </p:nvSpPr>
        <p:spPr>
          <a:xfrm>
            <a:off x="6860652"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2" name="Freeform: Shape 921">
            <a:extLst>
              <a:ext uri="{FF2B5EF4-FFF2-40B4-BE49-F238E27FC236}">
                <a16:creationId xmlns:a16="http://schemas.microsoft.com/office/drawing/2014/main" id="{045C9390-4DD8-4ACB-85CB-C3B39D6B7348}"/>
              </a:ext>
            </a:extLst>
          </p:cNvPr>
          <p:cNvSpPr/>
          <p:nvPr/>
        </p:nvSpPr>
        <p:spPr>
          <a:xfrm rot="19114889" flipH="1">
            <a:off x="6648931" y="149543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923" name="Straight Connector 922">
            <a:extLst>
              <a:ext uri="{FF2B5EF4-FFF2-40B4-BE49-F238E27FC236}">
                <a16:creationId xmlns:a16="http://schemas.microsoft.com/office/drawing/2014/main" id="{7086E322-B08E-49E5-BD54-DA7A0A3A5A52}"/>
              </a:ext>
            </a:extLst>
          </p:cNvPr>
          <p:cNvCxnSpPr/>
          <p:nvPr/>
        </p:nvCxnSpPr>
        <p:spPr>
          <a:xfrm>
            <a:off x="9036467"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24" name="Straight Connector 923">
            <a:extLst>
              <a:ext uri="{FF2B5EF4-FFF2-40B4-BE49-F238E27FC236}">
                <a16:creationId xmlns:a16="http://schemas.microsoft.com/office/drawing/2014/main" id="{EB67EB91-FAAA-4FAF-8FD6-22C0CD247C1D}"/>
              </a:ext>
            </a:extLst>
          </p:cNvPr>
          <p:cNvCxnSpPr>
            <a:cxnSpLocks/>
          </p:cNvCxnSpPr>
          <p:nvPr/>
        </p:nvCxnSpPr>
        <p:spPr>
          <a:xfrm flipV="1">
            <a:off x="9010616"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925" name="Straight Connector 924">
            <a:extLst>
              <a:ext uri="{FF2B5EF4-FFF2-40B4-BE49-F238E27FC236}">
                <a16:creationId xmlns:a16="http://schemas.microsoft.com/office/drawing/2014/main" id="{DD86AA62-B649-4834-9FB8-BEB0BA4DF9A1}"/>
              </a:ext>
            </a:extLst>
          </p:cNvPr>
          <p:cNvCxnSpPr>
            <a:cxnSpLocks/>
          </p:cNvCxnSpPr>
          <p:nvPr/>
        </p:nvCxnSpPr>
        <p:spPr>
          <a:xfrm flipV="1">
            <a:off x="8979731"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26" name="Straight Connector 925">
            <a:extLst>
              <a:ext uri="{FF2B5EF4-FFF2-40B4-BE49-F238E27FC236}">
                <a16:creationId xmlns:a16="http://schemas.microsoft.com/office/drawing/2014/main" id="{420407AC-C725-4D30-B198-26E26D32F05A}"/>
              </a:ext>
            </a:extLst>
          </p:cNvPr>
          <p:cNvCxnSpPr>
            <a:cxnSpLocks/>
          </p:cNvCxnSpPr>
          <p:nvPr/>
        </p:nvCxnSpPr>
        <p:spPr>
          <a:xfrm flipV="1">
            <a:off x="9006461"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927" name="Straight Connector 926">
            <a:extLst>
              <a:ext uri="{FF2B5EF4-FFF2-40B4-BE49-F238E27FC236}">
                <a16:creationId xmlns:a16="http://schemas.microsoft.com/office/drawing/2014/main" id="{5CDF6E58-FC8E-44DD-B5FB-E78A6DE0037C}"/>
              </a:ext>
            </a:extLst>
          </p:cNvPr>
          <p:cNvCxnSpPr>
            <a:cxnSpLocks/>
          </p:cNvCxnSpPr>
          <p:nvPr/>
        </p:nvCxnSpPr>
        <p:spPr>
          <a:xfrm flipH="1" flipV="1">
            <a:off x="9230787"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8" name="Straight Connector 927">
            <a:extLst>
              <a:ext uri="{FF2B5EF4-FFF2-40B4-BE49-F238E27FC236}">
                <a16:creationId xmlns:a16="http://schemas.microsoft.com/office/drawing/2014/main" id="{A19DE2CA-DF0E-4BBF-B24A-7A913584DB6E}"/>
              </a:ext>
            </a:extLst>
          </p:cNvPr>
          <p:cNvCxnSpPr>
            <a:cxnSpLocks/>
          </p:cNvCxnSpPr>
          <p:nvPr/>
        </p:nvCxnSpPr>
        <p:spPr>
          <a:xfrm flipV="1">
            <a:off x="9260047"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29" name="Straight Connector 928">
            <a:extLst>
              <a:ext uri="{FF2B5EF4-FFF2-40B4-BE49-F238E27FC236}">
                <a16:creationId xmlns:a16="http://schemas.microsoft.com/office/drawing/2014/main" id="{D04485DA-A961-4D26-968E-FA73A7269153}"/>
              </a:ext>
            </a:extLst>
          </p:cNvPr>
          <p:cNvCxnSpPr>
            <a:cxnSpLocks/>
          </p:cNvCxnSpPr>
          <p:nvPr/>
        </p:nvCxnSpPr>
        <p:spPr>
          <a:xfrm flipV="1">
            <a:off x="9136824"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30" name="Straight Connector 929">
            <a:extLst>
              <a:ext uri="{FF2B5EF4-FFF2-40B4-BE49-F238E27FC236}">
                <a16:creationId xmlns:a16="http://schemas.microsoft.com/office/drawing/2014/main" id="{708201A5-2453-4F78-A97E-4A7EEBC5E91B}"/>
              </a:ext>
            </a:extLst>
          </p:cNvPr>
          <p:cNvCxnSpPr>
            <a:cxnSpLocks/>
          </p:cNvCxnSpPr>
          <p:nvPr/>
        </p:nvCxnSpPr>
        <p:spPr>
          <a:xfrm flipV="1">
            <a:off x="8999786"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31" name="Straight Connector 930">
            <a:extLst>
              <a:ext uri="{FF2B5EF4-FFF2-40B4-BE49-F238E27FC236}">
                <a16:creationId xmlns:a16="http://schemas.microsoft.com/office/drawing/2014/main" id="{DF0A6AFB-F4E6-4C3E-BCD6-12F61073064C}"/>
              </a:ext>
            </a:extLst>
          </p:cNvPr>
          <p:cNvCxnSpPr>
            <a:cxnSpLocks/>
          </p:cNvCxnSpPr>
          <p:nvPr/>
        </p:nvCxnSpPr>
        <p:spPr>
          <a:xfrm flipH="1" flipV="1">
            <a:off x="9260015"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32" name="Straight Connector 931">
            <a:extLst>
              <a:ext uri="{FF2B5EF4-FFF2-40B4-BE49-F238E27FC236}">
                <a16:creationId xmlns:a16="http://schemas.microsoft.com/office/drawing/2014/main" id="{7970FEC5-9C52-44B0-9DF9-D5CAB36B11FF}"/>
              </a:ext>
            </a:extLst>
          </p:cNvPr>
          <p:cNvCxnSpPr>
            <a:cxnSpLocks/>
          </p:cNvCxnSpPr>
          <p:nvPr/>
        </p:nvCxnSpPr>
        <p:spPr>
          <a:xfrm flipH="1" flipV="1">
            <a:off x="9266721"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33" name="Straight Connector 932">
            <a:extLst>
              <a:ext uri="{FF2B5EF4-FFF2-40B4-BE49-F238E27FC236}">
                <a16:creationId xmlns:a16="http://schemas.microsoft.com/office/drawing/2014/main" id="{8F529F7F-3BB6-43EF-839B-2D0254A270C5}"/>
              </a:ext>
            </a:extLst>
          </p:cNvPr>
          <p:cNvCxnSpPr>
            <a:cxnSpLocks/>
          </p:cNvCxnSpPr>
          <p:nvPr/>
        </p:nvCxnSpPr>
        <p:spPr>
          <a:xfrm flipV="1">
            <a:off x="8998498"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34" name="Straight Connector 933">
            <a:extLst>
              <a:ext uri="{FF2B5EF4-FFF2-40B4-BE49-F238E27FC236}">
                <a16:creationId xmlns:a16="http://schemas.microsoft.com/office/drawing/2014/main" id="{990B58E6-F104-4364-91BF-655106494800}"/>
              </a:ext>
            </a:extLst>
          </p:cNvPr>
          <p:cNvCxnSpPr>
            <a:cxnSpLocks/>
          </p:cNvCxnSpPr>
          <p:nvPr/>
        </p:nvCxnSpPr>
        <p:spPr>
          <a:xfrm>
            <a:off x="9286855" y="14204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935" name="Straight Connector 934">
            <a:extLst>
              <a:ext uri="{FF2B5EF4-FFF2-40B4-BE49-F238E27FC236}">
                <a16:creationId xmlns:a16="http://schemas.microsoft.com/office/drawing/2014/main" id="{D02FE41F-FD06-4D99-A796-7A3D59C11A50}"/>
              </a:ext>
            </a:extLst>
          </p:cNvPr>
          <p:cNvCxnSpPr>
            <a:cxnSpLocks/>
          </p:cNvCxnSpPr>
          <p:nvPr/>
        </p:nvCxnSpPr>
        <p:spPr>
          <a:xfrm>
            <a:off x="9436148" y="14200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936" name="Straight Connector 935">
            <a:extLst>
              <a:ext uri="{FF2B5EF4-FFF2-40B4-BE49-F238E27FC236}">
                <a16:creationId xmlns:a16="http://schemas.microsoft.com/office/drawing/2014/main" id="{F1B6E201-B746-4DE3-B0C3-15461410A911}"/>
              </a:ext>
            </a:extLst>
          </p:cNvPr>
          <p:cNvCxnSpPr>
            <a:cxnSpLocks/>
          </p:cNvCxnSpPr>
          <p:nvPr/>
        </p:nvCxnSpPr>
        <p:spPr>
          <a:xfrm>
            <a:off x="9160451"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37" name="Straight Connector 936">
            <a:extLst>
              <a:ext uri="{FF2B5EF4-FFF2-40B4-BE49-F238E27FC236}">
                <a16:creationId xmlns:a16="http://schemas.microsoft.com/office/drawing/2014/main" id="{0C7EA7B2-FECA-4257-B11D-D228CE0B6366}"/>
              </a:ext>
            </a:extLst>
          </p:cNvPr>
          <p:cNvCxnSpPr>
            <a:cxnSpLocks/>
          </p:cNvCxnSpPr>
          <p:nvPr/>
        </p:nvCxnSpPr>
        <p:spPr>
          <a:xfrm>
            <a:off x="8805433" y="14507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938" name="Straight Connector 937">
            <a:extLst>
              <a:ext uri="{FF2B5EF4-FFF2-40B4-BE49-F238E27FC236}">
                <a16:creationId xmlns:a16="http://schemas.microsoft.com/office/drawing/2014/main" id="{08013058-C20F-498B-A2E7-7D77AA5D7765}"/>
              </a:ext>
            </a:extLst>
          </p:cNvPr>
          <p:cNvCxnSpPr>
            <a:cxnSpLocks/>
          </p:cNvCxnSpPr>
          <p:nvPr/>
        </p:nvCxnSpPr>
        <p:spPr>
          <a:xfrm flipH="1">
            <a:off x="8617472" y="14543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939" name="Straight Connector 938">
            <a:extLst>
              <a:ext uri="{FF2B5EF4-FFF2-40B4-BE49-F238E27FC236}">
                <a16:creationId xmlns:a16="http://schemas.microsoft.com/office/drawing/2014/main" id="{C70A7809-E4A0-4ACD-9882-F7EC7B1672EF}"/>
              </a:ext>
            </a:extLst>
          </p:cNvPr>
          <p:cNvCxnSpPr>
            <a:cxnSpLocks/>
          </p:cNvCxnSpPr>
          <p:nvPr/>
        </p:nvCxnSpPr>
        <p:spPr>
          <a:xfrm flipV="1">
            <a:off x="9147425"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40" name="Straight Connector 939">
            <a:extLst>
              <a:ext uri="{FF2B5EF4-FFF2-40B4-BE49-F238E27FC236}">
                <a16:creationId xmlns:a16="http://schemas.microsoft.com/office/drawing/2014/main" id="{E9A4E83F-2140-49A1-A77F-3F2B5AC9DA7B}"/>
              </a:ext>
            </a:extLst>
          </p:cNvPr>
          <p:cNvCxnSpPr>
            <a:cxnSpLocks/>
          </p:cNvCxnSpPr>
          <p:nvPr/>
        </p:nvCxnSpPr>
        <p:spPr>
          <a:xfrm flipV="1">
            <a:off x="9059106"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41" name="Oval 940">
            <a:extLst>
              <a:ext uri="{FF2B5EF4-FFF2-40B4-BE49-F238E27FC236}">
                <a16:creationId xmlns:a16="http://schemas.microsoft.com/office/drawing/2014/main" id="{4D7EF4BC-436F-4696-ADCF-F051176A7E4F}"/>
              </a:ext>
            </a:extLst>
          </p:cNvPr>
          <p:cNvSpPr/>
          <p:nvPr/>
        </p:nvSpPr>
        <p:spPr>
          <a:xfrm>
            <a:off x="9416283" y="14203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2" name="Oval 941">
            <a:extLst>
              <a:ext uri="{FF2B5EF4-FFF2-40B4-BE49-F238E27FC236}">
                <a16:creationId xmlns:a16="http://schemas.microsoft.com/office/drawing/2014/main" id="{104DE2FD-BADC-42E4-B289-59A94D262495}"/>
              </a:ext>
            </a:extLst>
          </p:cNvPr>
          <p:cNvSpPr/>
          <p:nvPr/>
        </p:nvSpPr>
        <p:spPr>
          <a:xfrm>
            <a:off x="9611908" y="14110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3" name="Oval 942">
            <a:extLst>
              <a:ext uri="{FF2B5EF4-FFF2-40B4-BE49-F238E27FC236}">
                <a16:creationId xmlns:a16="http://schemas.microsoft.com/office/drawing/2014/main" id="{D36F9F57-C6F3-43A6-ADCE-3A6EB02C3C45}"/>
              </a:ext>
            </a:extLst>
          </p:cNvPr>
          <p:cNvSpPr/>
          <p:nvPr/>
        </p:nvSpPr>
        <p:spPr>
          <a:xfrm>
            <a:off x="9280772" y="14110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4" name="Oval 943">
            <a:extLst>
              <a:ext uri="{FF2B5EF4-FFF2-40B4-BE49-F238E27FC236}">
                <a16:creationId xmlns:a16="http://schemas.microsoft.com/office/drawing/2014/main" id="{C0B2CC55-9363-490E-BBA4-409847C3ED8B}"/>
              </a:ext>
            </a:extLst>
          </p:cNvPr>
          <p:cNvSpPr/>
          <p:nvPr/>
        </p:nvSpPr>
        <p:spPr>
          <a:xfrm>
            <a:off x="9176188"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5" name="Oval 944">
            <a:extLst>
              <a:ext uri="{FF2B5EF4-FFF2-40B4-BE49-F238E27FC236}">
                <a16:creationId xmlns:a16="http://schemas.microsoft.com/office/drawing/2014/main" id="{3DEED1A0-54DE-4DE8-8344-C253F2E133ED}"/>
              </a:ext>
            </a:extLst>
          </p:cNvPr>
          <p:cNvSpPr/>
          <p:nvPr/>
        </p:nvSpPr>
        <p:spPr>
          <a:xfrm>
            <a:off x="9040789"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6" name="Oval 945">
            <a:extLst>
              <a:ext uri="{FF2B5EF4-FFF2-40B4-BE49-F238E27FC236}">
                <a16:creationId xmlns:a16="http://schemas.microsoft.com/office/drawing/2014/main" id="{A22D613A-B6A3-4FD9-8C76-243F3BF51421}"/>
              </a:ext>
            </a:extLst>
          </p:cNvPr>
          <p:cNvSpPr/>
          <p:nvPr/>
        </p:nvSpPr>
        <p:spPr>
          <a:xfrm>
            <a:off x="8983025"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7" name="Oval 946">
            <a:extLst>
              <a:ext uri="{FF2B5EF4-FFF2-40B4-BE49-F238E27FC236}">
                <a16:creationId xmlns:a16="http://schemas.microsoft.com/office/drawing/2014/main" id="{4C24E0E4-AEC0-4EB0-9E70-AE3518B00DA9}"/>
              </a:ext>
            </a:extLst>
          </p:cNvPr>
          <p:cNvSpPr/>
          <p:nvPr/>
        </p:nvSpPr>
        <p:spPr>
          <a:xfrm>
            <a:off x="8784359" y="14438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8" name="Oval 947">
            <a:extLst>
              <a:ext uri="{FF2B5EF4-FFF2-40B4-BE49-F238E27FC236}">
                <a16:creationId xmlns:a16="http://schemas.microsoft.com/office/drawing/2014/main" id="{2A780815-2C7E-4EC9-AF15-F80741D90B42}"/>
              </a:ext>
            </a:extLst>
          </p:cNvPr>
          <p:cNvSpPr/>
          <p:nvPr/>
        </p:nvSpPr>
        <p:spPr>
          <a:xfrm>
            <a:off x="8597378" y="14558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9" name="Oval 948">
            <a:extLst>
              <a:ext uri="{FF2B5EF4-FFF2-40B4-BE49-F238E27FC236}">
                <a16:creationId xmlns:a16="http://schemas.microsoft.com/office/drawing/2014/main" id="{1AAC7AC4-2179-415B-9942-E5E2A742203D}"/>
              </a:ext>
            </a:extLst>
          </p:cNvPr>
          <p:cNvSpPr/>
          <p:nvPr/>
        </p:nvSpPr>
        <p:spPr>
          <a:xfrm>
            <a:off x="9133138"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0" name="Oval 949">
            <a:extLst>
              <a:ext uri="{FF2B5EF4-FFF2-40B4-BE49-F238E27FC236}">
                <a16:creationId xmlns:a16="http://schemas.microsoft.com/office/drawing/2014/main" id="{D1AF65B8-00CA-48C4-ABFD-CFD388515C3F}"/>
              </a:ext>
            </a:extLst>
          </p:cNvPr>
          <p:cNvSpPr/>
          <p:nvPr/>
        </p:nvSpPr>
        <p:spPr>
          <a:xfrm>
            <a:off x="9145442"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1" name="Oval 950">
            <a:extLst>
              <a:ext uri="{FF2B5EF4-FFF2-40B4-BE49-F238E27FC236}">
                <a16:creationId xmlns:a16="http://schemas.microsoft.com/office/drawing/2014/main" id="{F6AC6ED4-01DE-4638-9D7C-767F255D8969}"/>
              </a:ext>
            </a:extLst>
          </p:cNvPr>
          <p:cNvSpPr/>
          <p:nvPr/>
        </p:nvSpPr>
        <p:spPr>
          <a:xfrm>
            <a:off x="9225698"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2" name="Oval 951">
            <a:extLst>
              <a:ext uri="{FF2B5EF4-FFF2-40B4-BE49-F238E27FC236}">
                <a16:creationId xmlns:a16="http://schemas.microsoft.com/office/drawing/2014/main" id="{08DEEF4F-E259-4BBE-86E7-2DE7A0C5DCE4}"/>
              </a:ext>
            </a:extLst>
          </p:cNvPr>
          <p:cNvSpPr/>
          <p:nvPr/>
        </p:nvSpPr>
        <p:spPr>
          <a:xfrm>
            <a:off x="9017466"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3" name="Oval 952">
            <a:extLst>
              <a:ext uri="{FF2B5EF4-FFF2-40B4-BE49-F238E27FC236}">
                <a16:creationId xmlns:a16="http://schemas.microsoft.com/office/drawing/2014/main" id="{35EC3D92-17BE-40F3-9314-4709A070A055}"/>
              </a:ext>
            </a:extLst>
          </p:cNvPr>
          <p:cNvSpPr/>
          <p:nvPr/>
        </p:nvSpPr>
        <p:spPr>
          <a:xfrm>
            <a:off x="9265457"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4" name="Oval 953">
            <a:extLst>
              <a:ext uri="{FF2B5EF4-FFF2-40B4-BE49-F238E27FC236}">
                <a16:creationId xmlns:a16="http://schemas.microsoft.com/office/drawing/2014/main" id="{0678DE9D-3890-412A-BE4D-F543967AE62D}"/>
              </a:ext>
            </a:extLst>
          </p:cNvPr>
          <p:cNvSpPr/>
          <p:nvPr/>
        </p:nvSpPr>
        <p:spPr>
          <a:xfrm>
            <a:off x="8991539"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5" name="Oval 954">
            <a:extLst>
              <a:ext uri="{FF2B5EF4-FFF2-40B4-BE49-F238E27FC236}">
                <a16:creationId xmlns:a16="http://schemas.microsoft.com/office/drawing/2014/main" id="{5C9BB364-1289-48C5-8E5F-2C3FA626A016}"/>
              </a:ext>
            </a:extLst>
          </p:cNvPr>
          <p:cNvSpPr/>
          <p:nvPr/>
        </p:nvSpPr>
        <p:spPr>
          <a:xfrm>
            <a:off x="9250816"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6" name="Oval 955">
            <a:extLst>
              <a:ext uri="{FF2B5EF4-FFF2-40B4-BE49-F238E27FC236}">
                <a16:creationId xmlns:a16="http://schemas.microsoft.com/office/drawing/2014/main" id="{A8B1DB94-6F39-4B87-9A8C-1DCEBDBA5412}"/>
              </a:ext>
            </a:extLst>
          </p:cNvPr>
          <p:cNvSpPr/>
          <p:nvPr/>
        </p:nvSpPr>
        <p:spPr>
          <a:xfrm>
            <a:off x="9328743"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7" name="Oval 956">
            <a:extLst>
              <a:ext uri="{FF2B5EF4-FFF2-40B4-BE49-F238E27FC236}">
                <a16:creationId xmlns:a16="http://schemas.microsoft.com/office/drawing/2014/main" id="{F0FE3E5B-B430-4923-801D-0DFA0B426517}"/>
              </a:ext>
            </a:extLst>
          </p:cNvPr>
          <p:cNvSpPr/>
          <p:nvPr/>
        </p:nvSpPr>
        <p:spPr>
          <a:xfrm>
            <a:off x="9282121"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8" name="Oval 957">
            <a:extLst>
              <a:ext uri="{FF2B5EF4-FFF2-40B4-BE49-F238E27FC236}">
                <a16:creationId xmlns:a16="http://schemas.microsoft.com/office/drawing/2014/main" id="{23F9EB0A-8C8D-4C16-8FEC-106D016A7453}"/>
              </a:ext>
            </a:extLst>
          </p:cNvPr>
          <p:cNvSpPr/>
          <p:nvPr/>
        </p:nvSpPr>
        <p:spPr>
          <a:xfrm>
            <a:off x="8993973"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9" name="Oval 958">
            <a:extLst>
              <a:ext uri="{FF2B5EF4-FFF2-40B4-BE49-F238E27FC236}">
                <a16:creationId xmlns:a16="http://schemas.microsoft.com/office/drawing/2014/main" id="{BC72505E-EDD3-42C1-A610-D1483A0C73BB}"/>
              </a:ext>
            </a:extLst>
          </p:cNvPr>
          <p:cNvSpPr/>
          <p:nvPr/>
        </p:nvSpPr>
        <p:spPr>
          <a:xfrm>
            <a:off x="8956975"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0" name="Oval 959">
            <a:extLst>
              <a:ext uri="{FF2B5EF4-FFF2-40B4-BE49-F238E27FC236}">
                <a16:creationId xmlns:a16="http://schemas.microsoft.com/office/drawing/2014/main" id="{B3626160-7B0A-4651-8A9F-A45B7C030C40}"/>
              </a:ext>
            </a:extLst>
          </p:cNvPr>
          <p:cNvSpPr/>
          <p:nvPr/>
        </p:nvSpPr>
        <p:spPr>
          <a:xfrm>
            <a:off x="8998676"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63" name="Straight Connector 962">
            <a:extLst>
              <a:ext uri="{FF2B5EF4-FFF2-40B4-BE49-F238E27FC236}">
                <a16:creationId xmlns:a16="http://schemas.microsoft.com/office/drawing/2014/main" id="{4119FBDA-AEB9-4DAC-A5EE-FBA0E3EB38AE}"/>
              </a:ext>
            </a:extLst>
          </p:cNvPr>
          <p:cNvCxnSpPr/>
          <p:nvPr/>
        </p:nvCxnSpPr>
        <p:spPr>
          <a:xfrm>
            <a:off x="10232208"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64" name="Straight Connector 963">
            <a:extLst>
              <a:ext uri="{FF2B5EF4-FFF2-40B4-BE49-F238E27FC236}">
                <a16:creationId xmlns:a16="http://schemas.microsoft.com/office/drawing/2014/main" id="{7EAD1E33-FAED-4CE0-8E7E-C2E2723A4A04}"/>
              </a:ext>
            </a:extLst>
          </p:cNvPr>
          <p:cNvCxnSpPr>
            <a:cxnSpLocks/>
          </p:cNvCxnSpPr>
          <p:nvPr/>
        </p:nvCxnSpPr>
        <p:spPr>
          <a:xfrm flipV="1">
            <a:off x="10206357"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965" name="Straight Connector 964">
            <a:extLst>
              <a:ext uri="{FF2B5EF4-FFF2-40B4-BE49-F238E27FC236}">
                <a16:creationId xmlns:a16="http://schemas.microsoft.com/office/drawing/2014/main" id="{047CC0A6-E2C9-4CF6-AA7A-7FC3B2A9A34C}"/>
              </a:ext>
            </a:extLst>
          </p:cNvPr>
          <p:cNvCxnSpPr>
            <a:cxnSpLocks/>
          </p:cNvCxnSpPr>
          <p:nvPr/>
        </p:nvCxnSpPr>
        <p:spPr>
          <a:xfrm flipV="1">
            <a:off x="10175472"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66" name="Straight Connector 965">
            <a:extLst>
              <a:ext uri="{FF2B5EF4-FFF2-40B4-BE49-F238E27FC236}">
                <a16:creationId xmlns:a16="http://schemas.microsoft.com/office/drawing/2014/main" id="{76065995-B561-46A3-9B81-6349753C536A}"/>
              </a:ext>
            </a:extLst>
          </p:cNvPr>
          <p:cNvCxnSpPr>
            <a:cxnSpLocks/>
          </p:cNvCxnSpPr>
          <p:nvPr/>
        </p:nvCxnSpPr>
        <p:spPr>
          <a:xfrm flipV="1">
            <a:off x="10202202"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967" name="Straight Connector 966">
            <a:extLst>
              <a:ext uri="{FF2B5EF4-FFF2-40B4-BE49-F238E27FC236}">
                <a16:creationId xmlns:a16="http://schemas.microsoft.com/office/drawing/2014/main" id="{73F4E7C3-39C8-4262-9C6A-35F17835983B}"/>
              </a:ext>
            </a:extLst>
          </p:cNvPr>
          <p:cNvCxnSpPr>
            <a:cxnSpLocks/>
          </p:cNvCxnSpPr>
          <p:nvPr/>
        </p:nvCxnSpPr>
        <p:spPr>
          <a:xfrm flipH="1" flipV="1">
            <a:off x="10426528"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8" name="Straight Connector 967">
            <a:extLst>
              <a:ext uri="{FF2B5EF4-FFF2-40B4-BE49-F238E27FC236}">
                <a16:creationId xmlns:a16="http://schemas.microsoft.com/office/drawing/2014/main" id="{FD182FAE-F562-430C-A204-91323A071B57}"/>
              </a:ext>
            </a:extLst>
          </p:cNvPr>
          <p:cNvCxnSpPr>
            <a:cxnSpLocks/>
          </p:cNvCxnSpPr>
          <p:nvPr/>
        </p:nvCxnSpPr>
        <p:spPr>
          <a:xfrm flipV="1">
            <a:off x="10455788"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69" name="Straight Connector 968">
            <a:extLst>
              <a:ext uri="{FF2B5EF4-FFF2-40B4-BE49-F238E27FC236}">
                <a16:creationId xmlns:a16="http://schemas.microsoft.com/office/drawing/2014/main" id="{69A621EB-4D83-4154-B9AF-0BA183AF3300}"/>
              </a:ext>
            </a:extLst>
          </p:cNvPr>
          <p:cNvCxnSpPr>
            <a:cxnSpLocks/>
          </p:cNvCxnSpPr>
          <p:nvPr/>
        </p:nvCxnSpPr>
        <p:spPr>
          <a:xfrm flipV="1">
            <a:off x="10332565"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70" name="Straight Connector 969">
            <a:extLst>
              <a:ext uri="{FF2B5EF4-FFF2-40B4-BE49-F238E27FC236}">
                <a16:creationId xmlns:a16="http://schemas.microsoft.com/office/drawing/2014/main" id="{2382D757-010E-4780-BFEC-6436AE00FDD7}"/>
              </a:ext>
            </a:extLst>
          </p:cNvPr>
          <p:cNvCxnSpPr>
            <a:cxnSpLocks/>
          </p:cNvCxnSpPr>
          <p:nvPr/>
        </p:nvCxnSpPr>
        <p:spPr>
          <a:xfrm flipV="1">
            <a:off x="10195527"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71" name="Straight Connector 970">
            <a:extLst>
              <a:ext uri="{FF2B5EF4-FFF2-40B4-BE49-F238E27FC236}">
                <a16:creationId xmlns:a16="http://schemas.microsoft.com/office/drawing/2014/main" id="{A514A549-5578-437E-BC6A-37B49FF96408}"/>
              </a:ext>
            </a:extLst>
          </p:cNvPr>
          <p:cNvCxnSpPr>
            <a:cxnSpLocks/>
          </p:cNvCxnSpPr>
          <p:nvPr/>
        </p:nvCxnSpPr>
        <p:spPr>
          <a:xfrm flipH="1" flipV="1">
            <a:off x="10455756"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72" name="Straight Connector 971">
            <a:extLst>
              <a:ext uri="{FF2B5EF4-FFF2-40B4-BE49-F238E27FC236}">
                <a16:creationId xmlns:a16="http://schemas.microsoft.com/office/drawing/2014/main" id="{1274AC3A-BCAC-47A4-B149-D20A5672ED90}"/>
              </a:ext>
            </a:extLst>
          </p:cNvPr>
          <p:cNvCxnSpPr>
            <a:cxnSpLocks/>
          </p:cNvCxnSpPr>
          <p:nvPr/>
        </p:nvCxnSpPr>
        <p:spPr>
          <a:xfrm flipH="1" flipV="1">
            <a:off x="10462462"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73" name="Straight Connector 972">
            <a:extLst>
              <a:ext uri="{FF2B5EF4-FFF2-40B4-BE49-F238E27FC236}">
                <a16:creationId xmlns:a16="http://schemas.microsoft.com/office/drawing/2014/main" id="{FB166B98-D0DC-42BE-AFDB-75792CFAA480}"/>
              </a:ext>
            </a:extLst>
          </p:cNvPr>
          <p:cNvCxnSpPr>
            <a:cxnSpLocks/>
          </p:cNvCxnSpPr>
          <p:nvPr/>
        </p:nvCxnSpPr>
        <p:spPr>
          <a:xfrm flipV="1">
            <a:off x="10194239"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74" name="Straight Connector 973">
            <a:extLst>
              <a:ext uri="{FF2B5EF4-FFF2-40B4-BE49-F238E27FC236}">
                <a16:creationId xmlns:a16="http://schemas.microsoft.com/office/drawing/2014/main" id="{1A2BAF6F-0DF4-45F8-B824-20C6A1001DBC}"/>
              </a:ext>
            </a:extLst>
          </p:cNvPr>
          <p:cNvCxnSpPr>
            <a:cxnSpLocks/>
          </p:cNvCxnSpPr>
          <p:nvPr/>
        </p:nvCxnSpPr>
        <p:spPr>
          <a:xfrm>
            <a:off x="10356192"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75" name="Straight Connector 974">
            <a:extLst>
              <a:ext uri="{FF2B5EF4-FFF2-40B4-BE49-F238E27FC236}">
                <a16:creationId xmlns:a16="http://schemas.microsoft.com/office/drawing/2014/main" id="{F0BCC10C-C31E-4B89-9711-99CFC7C8A63D}"/>
              </a:ext>
            </a:extLst>
          </p:cNvPr>
          <p:cNvCxnSpPr>
            <a:cxnSpLocks/>
          </p:cNvCxnSpPr>
          <p:nvPr/>
        </p:nvCxnSpPr>
        <p:spPr>
          <a:xfrm flipV="1">
            <a:off x="10043276" y="14507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976" name="Straight Connector 975">
            <a:extLst>
              <a:ext uri="{FF2B5EF4-FFF2-40B4-BE49-F238E27FC236}">
                <a16:creationId xmlns:a16="http://schemas.microsoft.com/office/drawing/2014/main" id="{F3F49855-C309-46F0-9ACC-BCFFA8F2F262}"/>
              </a:ext>
            </a:extLst>
          </p:cNvPr>
          <p:cNvCxnSpPr>
            <a:cxnSpLocks/>
          </p:cNvCxnSpPr>
          <p:nvPr/>
        </p:nvCxnSpPr>
        <p:spPr>
          <a:xfrm flipH="1">
            <a:off x="9906806" y="15590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977" name="Straight Connector 976">
            <a:extLst>
              <a:ext uri="{FF2B5EF4-FFF2-40B4-BE49-F238E27FC236}">
                <a16:creationId xmlns:a16="http://schemas.microsoft.com/office/drawing/2014/main" id="{D394532C-7189-46BD-8B52-5230E7DA8C83}"/>
              </a:ext>
            </a:extLst>
          </p:cNvPr>
          <p:cNvCxnSpPr>
            <a:cxnSpLocks/>
          </p:cNvCxnSpPr>
          <p:nvPr/>
        </p:nvCxnSpPr>
        <p:spPr>
          <a:xfrm flipV="1">
            <a:off x="10343166"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78" name="Straight Connector 977">
            <a:extLst>
              <a:ext uri="{FF2B5EF4-FFF2-40B4-BE49-F238E27FC236}">
                <a16:creationId xmlns:a16="http://schemas.microsoft.com/office/drawing/2014/main" id="{E1EA4094-2D1A-4114-97C6-566A5503C2BB}"/>
              </a:ext>
            </a:extLst>
          </p:cNvPr>
          <p:cNvCxnSpPr>
            <a:cxnSpLocks/>
          </p:cNvCxnSpPr>
          <p:nvPr/>
        </p:nvCxnSpPr>
        <p:spPr>
          <a:xfrm flipV="1">
            <a:off x="10254847"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79" name="Oval 978">
            <a:extLst>
              <a:ext uri="{FF2B5EF4-FFF2-40B4-BE49-F238E27FC236}">
                <a16:creationId xmlns:a16="http://schemas.microsoft.com/office/drawing/2014/main" id="{92DBC09D-7B7A-4DCB-8314-62E6A11F1CDF}"/>
              </a:ext>
            </a:extLst>
          </p:cNvPr>
          <p:cNvSpPr/>
          <p:nvPr/>
        </p:nvSpPr>
        <p:spPr>
          <a:xfrm>
            <a:off x="10371929"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0" name="Oval 979">
            <a:extLst>
              <a:ext uri="{FF2B5EF4-FFF2-40B4-BE49-F238E27FC236}">
                <a16:creationId xmlns:a16="http://schemas.microsoft.com/office/drawing/2014/main" id="{F19A6173-A6C5-4C83-B587-8714616FC851}"/>
              </a:ext>
            </a:extLst>
          </p:cNvPr>
          <p:cNvSpPr/>
          <p:nvPr/>
        </p:nvSpPr>
        <p:spPr>
          <a:xfrm>
            <a:off x="10236530"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1" name="Oval 980">
            <a:extLst>
              <a:ext uri="{FF2B5EF4-FFF2-40B4-BE49-F238E27FC236}">
                <a16:creationId xmlns:a16="http://schemas.microsoft.com/office/drawing/2014/main" id="{D4B9BC2B-D3CD-4054-8702-AB5EB321D7B1}"/>
              </a:ext>
            </a:extLst>
          </p:cNvPr>
          <p:cNvSpPr/>
          <p:nvPr/>
        </p:nvSpPr>
        <p:spPr>
          <a:xfrm>
            <a:off x="10178766"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2" name="Oval 981">
            <a:extLst>
              <a:ext uri="{FF2B5EF4-FFF2-40B4-BE49-F238E27FC236}">
                <a16:creationId xmlns:a16="http://schemas.microsoft.com/office/drawing/2014/main" id="{2E012632-5FF1-4C78-8FCF-171FDC8F8C3D}"/>
              </a:ext>
            </a:extLst>
          </p:cNvPr>
          <p:cNvSpPr/>
          <p:nvPr/>
        </p:nvSpPr>
        <p:spPr>
          <a:xfrm>
            <a:off x="10021787" y="15515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3" name="Oval 982">
            <a:extLst>
              <a:ext uri="{FF2B5EF4-FFF2-40B4-BE49-F238E27FC236}">
                <a16:creationId xmlns:a16="http://schemas.microsoft.com/office/drawing/2014/main" id="{34E6C6F8-BB13-4811-B990-90E00D53099D}"/>
              </a:ext>
            </a:extLst>
          </p:cNvPr>
          <p:cNvSpPr/>
          <p:nvPr/>
        </p:nvSpPr>
        <p:spPr>
          <a:xfrm>
            <a:off x="9890176" y="16404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4" name="Oval 983">
            <a:extLst>
              <a:ext uri="{FF2B5EF4-FFF2-40B4-BE49-F238E27FC236}">
                <a16:creationId xmlns:a16="http://schemas.microsoft.com/office/drawing/2014/main" id="{59BC1032-0029-4308-A0BB-9A4BD0857A1D}"/>
              </a:ext>
            </a:extLst>
          </p:cNvPr>
          <p:cNvSpPr/>
          <p:nvPr/>
        </p:nvSpPr>
        <p:spPr>
          <a:xfrm>
            <a:off x="10328879"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5" name="Oval 984">
            <a:extLst>
              <a:ext uri="{FF2B5EF4-FFF2-40B4-BE49-F238E27FC236}">
                <a16:creationId xmlns:a16="http://schemas.microsoft.com/office/drawing/2014/main" id="{3164DD70-43C2-46F8-9608-F667C1EDD127}"/>
              </a:ext>
            </a:extLst>
          </p:cNvPr>
          <p:cNvSpPr/>
          <p:nvPr/>
        </p:nvSpPr>
        <p:spPr>
          <a:xfrm>
            <a:off x="10341183"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6" name="Oval 985">
            <a:extLst>
              <a:ext uri="{FF2B5EF4-FFF2-40B4-BE49-F238E27FC236}">
                <a16:creationId xmlns:a16="http://schemas.microsoft.com/office/drawing/2014/main" id="{868F7A50-A270-45C9-9C16-4156DCF22742}"/>
              </a:ext>
            </a:extLst>
          </p:cNvPr>
          <p:cNvSpPr/>
          <p:nvPr/>
        </p:nvSpPr>
        <p:spPr>
          <a:xfrm>
            <a:off x="10421439"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7" name="Oval 986">
            <a:extLst>
              <a:ext uri="{FF2B5EF4-FFF2-40B4-BE49-F238E27FC236}">
                <a16:creationId xmlns:a16="http://schemas.microsoft.com/office/drawing/2014/main" id="{B769C4AC-B367-4CDC-8B0D-B514532744B5}"/>
              </a:ext>
            </a:extLst>
          </p:cNvPr>
          <p:cNvSpPr/>
          <p:nvPr/>
        </p:nvSpPr>
        <p:spPr>
          <a:xfrm>
            <a:off x="10213207"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8" name="Oval 987">
            <a:extLst>
              <a:ext uri="{FF2B5EF4-FFF2-40B4-BE49-F238E27FC236}">
                <a16:creationId xmlns:a16="http://schemas.microsoft.com/office/drawing/2014/main" id="{01CAAB68-B180-49A2-AB90-2DE43812B2D2}"/>
              </a:ext>
            </a:extLst>
          </p:cNvPr>
          <p:cNvSpPr/>
          <p:nvPr/>
        </p:nvSpPr>
        <p:spPr>
          <a:xfrm>
            <a:off x="10461198"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9" name="Oval 988">
            <a:extLst>
              <a:ext uri="{FF2B5EF4-FFF2-40B4-BE49-F238E27FC236}">
                <a16:creationId xmlns:a16="http://schemas.microsoft.com/office/drawing/2014/main" id="{E73A3355-7078-4E49-9482-45F39728B9DF}"/>
              </a:ext>
            </a:extLst>
          </p:cNvPr>
          <p:cNvSpPr/>
          <p:nvPr/>
        </p:nvSpPr>
        <p:spPr>
          <a:xfrm>
            <a:off x="10187280"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0" name="Oval 989">
            <a:extLst>
              <a:ext uri="{FF2B5EF4-FFF2-40B4-BE49-F238E27FC236}">
                <a16:creationId xmlns:a16="http://schemas.microsoft.com/office/drawing/2014/main" id="{56305338-305C-441A-90B9-F06E41192BE8}"/>
              </a:ext>
            </a:extLst>
          </p:cNvPr>
          <p:cNvSpPr/>
          <p:nvPr/>
        </p:nvSpPr>
        <p:spPr>
          <a:xfrm>
            <a:off x="10446557"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1" name="Oval 990">
            <a:extLst>
              <a:ext uri="{FF2B5EF4-FFF2-40B4-BE49-F238E27FC236}">
                <a16:creationId xmlns:a16="http://schemas.microsoft.com/office/drawing/2014/main" id="{412BE0C9-6BB0-48C6-B04C-A0EF95E713C2}"/>
              </a:ext>
            </a:extLst>
          </p:cNvPr>
          <p:cNvSpPr/>
          <p:nvPr/>
        </p:nvSpPr>
        <p:spPr>
          <a:xfrm>
            <a:off x="10524484"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2" name="Oval 991">
            <a:extLst>
              <a:ext uri="{FF2B5EF4-FFF2-40B4-BE49-F238E27FC236}">
                <a16:creationId xmlns:a16="http://schemas.microsoft.com/office/drawing/2014/main" id="{D9ADE929-B7EE-448B-8858-E95147B75CCD}"/>
              </a:ext>
            </a:extLst>
          </p:cNvPr>
          <p:cNvSpPr/>
          <p:nvPr/>
        </p:nvSpPr>
        <p:spPr>
          <a:xfrm>
            <a:off x="10477862"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3" name="Oval 992">
            <a:extLst>
              <a:ext uri="{FF2B5EF4-FFF2-40B4-BE49-F238E27FC236}">
                <a16:creationId xmlns:a16="http://schemas.microsoft.com/office/drawing/2014/main" id="{4C2CB4C2-623E-4BC5-AFC0-8BEE4D820DD1}"/>
              </a:ext>
            </a:extLst>
          </p:cNvPr>
          <p:cNvSpPr/>
          <p:nvPr/>
        </p:nvSpPr>
        <p:spPr>
          <a:xfrm>
            <a:off x="10189714"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4" name="Oval 993">
            <a:extLst>
              <a:ext uri="{FF2B5EF4-FFF2-40B4-BE49-F238E27FC236}">
                <a16:creationId xmlns:a16="http://schemas.microsoft.com/office/drawing/2014/main" id="{7D71A3C6-8125-4928-BA22-D7913BFD3D70}"/>
              </a:ext>
            </a:extLst>
          </p:cNvPr>
          <p:cNvSpPr/>
          <p:nvPr/>
        </p:nvSpPr>
        <p:spPr>
          <a:xfrm>
            <a:off x="10152716"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5" name="Oval 994">
            <a:extLst>
              <a:ext uri="{FF2B5EF4-FFF2-40B4-BE49-F238E27FC236}">
                <a16:creationId xmlns:a16="http://schemas.microsoft.com/office/drawing/2014/main" id="{356D3804-8BC2-4F02-A154-C5585932B2AE}"/>
              </a:ext>
            </a:extLst>
          </p:cNvPr>
          <p:cNvSpPr/>
          <p:nvPr/>
        </p:nvSpPr>
        <p:spPr>
          <a:xfrm>
            <a:off x="10194417"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97" name="Straight Connector 996">
            <a:extLst>
              <a:ext uri="{FF2B5EF4-FFF2-40B4-BE49-F238E27FC236}">
                <a16:creationId xmlns:a16="http://schemas.microsoft.com/office/drawing/2014/main" id="{ACC512B4-EABB-46F8-8AE3-651902F97A9E}"/>
              </a:ext>
            </a:extLst>
          </p:cNvPr>
          <p:cNvCxnSpPr>
            <a:cxnSpLocks/>
          </p:cNvCxnSpPr>
          <p:nvPr/>
        </p:nvCxnSpPr>
        <p:spPr>
          <a:xfrm>
            <a:off x="10487292" y="14286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998" name="Straight Connector 997">
            <a:extLst>
              <a:ext uri="{FF2B5EF4-FFF2-40B4-BE49-F238E27FC236}">
                <a16:creationId xmlns:a16="http://schemas.microsoft.com/office/drawing/2014/main" id="{980D79E5-1144-4D66-9D94-7C611CFB81B5}"/>
              </a:ext>
            </a:extLst>
          </p:cNvPr>
          <p:cNvCxnSpPr>
            <a:cxnSpLocks/>
          </p:cNvCxnSpPr>
          <p:nvPr/>
        </p:nvCxnSpPr>
        <p:spPr>
          <a:xfrm>
            <a:off x="10506723" y="15964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999" name="Oval 998">
            <a:extLst>
              <a:ext uri="{FF2B5EF4-FFF2-40B4-BE49-F238E27FC236}">
                <a16:creationId xmlns:a16="http://schemas.microsoft.com/office/drawing/2014/main" id="{A3F689C1-3C3C-48C4-94FF-66E07F683449}"/>
              </a:ext>
            </a:extLst>
          </p:cNvPr>
          <p:cNvSpPr/>
          <p:nvPr/>
        </p:nvSpPr>
        <p:spPr>
          <a:xfrm>
            <a:off x="10500375" y="15853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00" name="Oval 999">
            <a:extLst>
              <a:ext uri="{FF2B5EF4-FFF2-40B4-BE49-F238E27FC236}">
                <a16:creationId xmlns:a16="http://schemas.microsoft.com/office/drawing/2014/main" id="{627A5429-A27C-4C7A-A9BA-6573892D2D1D}"/>
              </a:ext>
            </a:extLst>
          </p:cNvPr>
          <p:cNvSpPr/>
          <p:nvPr/>
        </p:nvSpPr>
        <p:spPr>
          <a:xfrm>
            <a:off x="10515993" y="17591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01" name="Oval 1000">
            <a:extLst>
              <a:ext uri="{FF2B5EF4-FFF2-40B4-BE49-F238E27FC236}">
                <a16:creationId xmlns:a16="http://schemas.microsoft.com/office/drawing/2014/main" id="{3CCAF52F-F68B-44A4-B40A-5177BABBCEE2}"/>
              </a:ext>
            </a:extLst>
          </p:cNvPr>
          <p:cNvSpPr/>
          <p:nvPr/>
        </p:nvSpPr>
        <p:spPr>
          <a:xfrm>
            <a:off x="10481209" y="14191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02" name="Freeform: Shape 1001">
            <a:extLst>
              <a:ext uri="{FF2B5EF4-FFF2-40B4-BE49-F238E27FC236}">
                <a16:creationId xmlns:a16="http://schemas.microsoft.com/office/drawing/2014/main" id="{9BCFD3C5-106D-4A09-B1B7-0709BE5573AE}"/>
              </a:ext>
            </a:extLst>
          </p:cNvPr>
          <p:cNvSpPr/>
          <p:nvPr/>
        </p:nvSpPr>
        <p:spPr>
          <a:xfrm rot="21030136" flipH="1" flipV="1">
            <a:off x="8588137" y="1492830"/>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3" name="Freeform: Shape 1002">
            <a:extLst>
              <a:ext uri="{FF2B5EF4-FFF2-40B4-BE49-F238E27FC236}">
                <a16:creationId xmlns:a16="http://schemas.microsoft.com/office/drawing/2014/main" id="{248142AD-329B-49CC-85D1-2EA34D948E78}"/>
              </a:ext>
            </a:extLst>
          </p:cNvPr>
          <p:cNvSpPr/>
          <p:nvPr/>
        </p:nvSpPr>
        <p:spPr>
          <a:xfrm rot="18568021" flipH="1" flipV="1">
            <a:off x="9953799" y="1624429"/>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04" name="Straight Connector 1003">
            <a:extLst>
              <a:ext uri="{FF2B5EF4-FFF2-40B4-BE49-F238E27FC236}">
                <a16:creationId xmlns:a16="http://schemas.microsoft.com/office/drawing/2014/main" id="{9F575017-748E-4BF4-8599-32227DB895CA}"/>
              </a:ext>
            </a:extLst>
          </p:cNvPr>
          <p:cNvCxnSpPr/>
          <p:nvPr/>
        </p:nvCxnSpPr>
        <p:spPr>
          <a:xfrm flipH="1">
            <a:off x="7706152"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05" name="Straight Connector 1004">
            <a:extLst>
              <a:ext uri="{FF2B5EF4-FFF2-40B4-BE49-F238E27FC236}">
                <a16:creationId xmlns:a16="http://schemas.microsoft.com/office/drawing/2014/main" id="{9D24ADC8-F051-4C53-B6BC-3A1A988D42F2}"/>
              </a:ext>
            </a:extLst>
          </p:cNvPr>
          <p:cNvCxnSpPr>
            <a:cxnSpLocks/>
          </p:cNvCxnSpPr>
          <p:nvPr/>
        </p:nvCxnSpPr>
        <p:spPr>
          <a:xfrm flipH="1" flipV="1">
            <a:off x="7890524"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6" name="Straight Connector 1005">
            <a:extLst>
              <a:ext uri="{FF2B5EF4-FFF2-40B4-BE49-F238E27FC236}">
                <a16:creationId xmlns:a16="http://schemas.microsoft.com/office/drawing/2014/main" id="{6E6F6E80-A696-4408-9B38-D0E932F9D388}"/>
              </a:ext>
            </a:extLst>
          </p:cNvPr>
          <p:cNvCxnSpPr>
            <a:cxnSpLocks/>
          </p:cNvCxnSpPr>
          <p:nvPr/>
        </p:nvCxnSpPr>
        <p:spPr>
          <a:xfrm flipH="1" flipV="1">
            <a:off x="7913545"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07" name="Straight Connector 1006">
            <a:extLst>
              <a:ext uri="{FF2B5EF4-FFF2-40B4-BE49-F238E27FC236}">
                <a16:creationId xmlns:a16="http://schemas.microsoft.com/office/drawing/2014/main" id="{E0500713-C7AF-4361-965C-24C4D3603F57}"/>
              </a:ext>
            </a:extLst>
          </p:cNvPr>
          <p:cNvCxnSpPr>
            <a:cxnSpLocks/>
          </p:cNvCxnSpPr>
          <p:nvPr/>
        </p:nvCxnSpPr>
        <p:spPr>
          <a:xfrm flipH="1" flipV="1">
            <a:off x="7913513"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08" name="Straight Connector 1007">
            <a:extLst>
              <a:ext uri="{FF2B5EF4-FFF2-40B4-BE49-F238E27FC236}">
                <a16:creationId xmlns:a16="http://schemas.microsoft.com/office/drawing/2014/main" id="{4B86F3F4-896F-41D7-829B-640613B2AC60}"/>
              </a:ext>
            </a:extLst>
          </p:cNvPr>
          <p:cNvCxnSpPr>
            <a:cxnSpLocks/>
          </p:cNvCxnSpPr>
          <p:nvPr/>
        </p:nvCxnSpPr>
        <p:spPr>
          <a:xfrm flipV="1">
            <a:off x="7655772"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9" name="Straight Connector 1008">
            <a:extLst>
              <a:ext uri="{FF2B5EF4-FFF2-40B4-BE49-F238E27FC236}">
                <a16:creationId xmlns:a16="http://schemas.microsoft.com/office/drawing/2014/main" id="{C3BC4E8C-0280-4FF1-B3FD-0296DDF280B0}"/>
              </a:ext>
            </a:extLst>
          </p:cNvPr>
          <p:cNvCxnSpPr>
            <a:cxnSpLocks/>
          </p:cNvCxnSpPr>
          <p:nvPr/>
        </p:nvCxnSpPr>
        <p:spPr>
          <a:xfrm flipH="1" flipV="1">
            <a:off x="7659927"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10" name="Straight Connector 1009">
            <a:extLst>
              <a:ext uri="{FF2B5EF4-FFF2-40B4-BE49-F238E27FC236}">
                <a16:creationId xmlns:a16="http://schemas.microsoft.com/office/drawing/2014/main" id="{A620BCD6-3680-4E57-A45B-5E9BDB3C055C}"/>
              </a:ext>
            </a:extLst>
          </p:cNvPr>
          <p:cNvCxnSpPr>
            <a:cxnSpLocks/>
          </p:cNvCxnSpPr>
          <p:nvPr/>
        </p:nvCxnSpPr>
        <p:spPr>
          <a:xfrm flipH="1" flipV="1">
            <a:off x="7774692"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11" name="Straight Connector 1010">
            <a:extLst>
              <a:ext uri="{FF2B5EF4-FFF2-40B4-BE49-F238E27FC236}">
                <a16:creationId xmlns:a16="http://schemas.microsoft.com/office/drawing/2014/main" id="{FDD98457-783C-474A-84BC-75DEB26EADF5}"/>
              </a:ext>
            </a:extLst>
          </p:cNvPr>
          <p:cNvCxnSpPr>
            <a:cxnSpLocks/>
          </p:cNvCxnSpPr>
          <p:nvPr/>
        </p:nvCxnSpPr>
        <p:spPr>
          <a:xfrm flipH="1" flipV="1">
            <a:off x="7906839"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2" name="Straight Connector 1011">
            <a:extLst>
              <a:ext uri="{FF2B5EF4-FFF2-40B4-BE49-F238E27FC236}">
                <a16:creationId xmlns:a16="http://schemas.microsoft.com/office/drawing/2014/main" id="{AB196412-06F7-476C-995F-7C7D54899FB1}"/>
              </a:ext>
            </a:extLst>
          </p:cNvPr>
          <p:cNvCxnSpPr>
            <a:cxnSpLocks/>
          </p:cNvCxnSpPr>
          <p:nvPr/>
        </p:nvCxnSpPr>
        <p:spPr>
          <a:xfrm flipV="1">
            <a:off x="7631000"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13" name="Straight Connector 1012">
            <a:extLst>
              <a:ext uri="{FF2B5EF4-FFF2-40B4-BE49-F238E27FC236}">
                <a16:creationId xmlns:a16="http://schemas.microsoft.com/office/drawing/2014/main" id="{59F55981-5015-46C6-B001-B06329D749BD}"/>
              </a:ext>
            </a:extLst>
          </p:cNvPr>
          <p:cNvCxnSpPr>
            <a:cxnSpLocks/>
          </p:cNvCxnSpPr>
          <p:nvPr/>
        </p:nvCxnSpPr>
        <p:spPr>
          <a:xfrm flipV="1">
            <a:off x="7591982"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14" name="Straight Connector 1013">
            <a:extLst>
              <a:ext uri="{FF2B5EF4-FFF2-40B4-BE49-F238E27FC236}">
                <a16:creationId xmlns:a16="http://schemas.microsoft.com/office/drawing/2014/main" id="{BF202905-3CD0-4E0B-AD10-95605D43A176}"/>
              </a:ext>
            </a:extLst>
          </p:cNvPr>
          <p:cNvCxnSpPr>
            <a:cxnSpLocks/>
          </p:cNvCxnSpPr>
          <p:nvPr/>
        </p:nvCxnSpPr>
        <p:spPr>
          <a:xfrm flipH="1" flipV="1">
            <a:off x="7791322"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15" name="Straight Connector 1014">
            <a:extLst>
              <a:ext uri="{FF2B5EF4-FFF2-40B4-BE49-F238E27FC236}">
                <a16:creationId xmlns:a16="http://schemas.microsoft.com/office/drawing/2014/main" id="{2CCB8F81-07F8-4FD4-80B0-653F55E207E9}"/>
              </a:ext>
            </a:extLst>
          </p:cNvPr>
          <p:cNvCxnSpPr>
            <a:cxnSpLocks/>
          </p:cNvCxnSpPr>
          <p:nvPr/>
        </p:nvCxnSpPr>
        <p:spPr>
          <a:xfrm flipH="1">
            <a:off x="7648470"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16" name="Straight Connector 1015">
            <a:extLst>
              <a:ext uri="{FF2B5EF4-FFF2-40B4-BE49-F238E27FC236}">
                <a16:creationId xmlns:a16="http://schemas.microsoft.com/office/drawing/2014/main" id="{33704CCA-80C1-43E9-89A1-AF5C6B02218E}"/>
              </a:ext>
            </a:extLst>
          </p:cNvPr>
          <p:cNvCxnSpPr>
            <a:cxnSpLocks/>
          </p:cNvCxnSpPr>
          <p:nvPr/>
        </p:nvCxnSpPr>
        <p:spPr>
          <a:xfrm flipH="1" flipV="1">
            <a:off x="7936851" y="320952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017" name="Straight Connector 1016">
            <a:extLst>
              <a:ext uri="{FF2B5EF4-FFF2-40B4-BE49-F238E27FC236}">
                <a16:creationId xmlns:a16="http://schemas.microsoft.com/office/drawing/2014/main" id="{77352FE8-D0B8-4496-B8AF-2F70758F6D53}"/>
              </a:ext>
            </a:extLst>
          </p:cNvPr>
          <p:cNvCxnSpPr>
            <a:cxnSpLocks/>
          </p:cNvCxnSpPr>
          <p:nvPr/>
        </p:nvCxnSpPr>
        <p:spPr>
          <a:xfrm>
            <a:off x="8096859" y="331786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022" name="Oval 1021">
            <a:extLst>
              <a:ext uri="{FF2B5EF4-FFF2-40B4-BE49-F238E27FC236}">
                <a16:creationId xmlns:a16="http://schemas.microsoft.com/office/drawing/2014/main" id="{EADDE581-BA88-4FA2-95E0-11D32D74900A}"/>
              </a:ext>
            </a:extLst>
          </p:cNvPr>
          <p:cNvSpPr/>
          <p:nvPr/>
        </p:nvSpPr>
        <p:spPr>
          <a:xfrm flipH="1">
            <a:off x="7923762"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3" name="Oval 1022">
            <a:extLst>
              <a:ext uri="{FF2B5EF4-FFF2-40B4-BE49-F238E27FC236}">
                <a16:creationId xmlns:a16="http://schemas.microsoft.com/office/drawing/2014/main" id="{E0A76FF5-E859-4033-9C7D-FFD5D7175839}"/>
              </a:ext>
            </a:extLst>
          </p:cNvPr>
          <p:cNvSpPr/>
          <p:nvPr/>
        </p:nvSpPr>
        <p:spPr>
          <a:xfrm flipH="1">
            <a:off x="8080741" y="331032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4" name="Oval 1023">
            <a:extLst>
              <a:ext uri="{FF2B5EF4-FFF2-40B4-BE49-F238E27FC236}">
                <a16:creationId xmlns:a16="http://schemas.microsoft.com/office/drawing/2014/main" id="{6EED74F4-403A-469E-AD5E-EE6536BB971D}"/>
              </a:ext>
            </a:extLst>
          </p:cNvPr>
          <p:cNvSpPr/>
          <p:nvPr/>
        </p:nvSpPr>
        <p:spPr>
          <a:xfrm flipH="1">
            <a:off x="8212352" y="339921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5" name="Oval 1024">
            <a:extLst>
              <a:ext uri="{FF2B5EF4-FFF2-40B4-BE49-F238E27FC236}">
                <a16:creationId xmlns:a16="http://schemas.microsoft.com/office/drawing/2014/main" id="{4D416261-78DD-4703-BF38-BF13DEBBB147}"/>
              </a:ext>
            </a:extLst>
          </p:cNvPr>
          <p:cNvSpPr/>
          <p:nvPr/>
        </p:nvSpPr>
        <p:spPr>
          <a:xfrm flipH="1">
            <a:off x="7773649"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6" name="Oval 1025">
            <a:extLst>
              <a:ext uri="{FF2B5EF4-FFF2-40B4-BE49-F238E27FC236}">
                <a16:creationId xmlns:a16="http://schemas.microsoft.com/office/drawing/2014/main" id="{1272DE46-4531-40F9-8AA5-1242547B54E0}"/>
              </a:ext>
            </a:extLst>
          </p:cNvPr>
          <p:cNvSpPr/>
          <p:nvPr/>
        </p:nvSpPr>
        <p:spPr>
          <a:xfrm flipH="1">
            <a:off x="7761345"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7" name="Oval 1026">
            <a:extLst>
              <a:ext uri="{FF2B5EF4-FFF2-40B4-BE49-F238E27FC236}">
                <a16:creationId xmlns:a16="http://schemas.microsoft.com/office/drawing/2014/main" id="{E846D75D-C0F7-4EDD-8FAE-B89A8F320DD3}"/>
              </a:ext>
            </a:extLst>
          </p:cNvPr>
          <p:cNvSpPr/>
          <p:nvPr/>
        </p:nvSpPr>
        <p:spPr>
          <a:xfrm flipH="1">
            <a:off x="7681089"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8" name="Oval 1027">
            <a:extLst>
              <a:ext uri="{FF2B5EF4-FFF2-40B4-BE49-F238E27FC236}">
                <a16:creationId xmlns:a16="http://schemas.microsoft.com/office/drawing/2014/main" id="{353A063C-824E-47C0-A798-17B6A80BA980}"/>
              </a:ext>
            </a:extLst>
          </p:cNvPr>
          <p:cNvSpPr/>
          <p:nvPr/>
        </p:nvSpPr>
        <p:spPr>
          <a:xfrm flipH="1">
            <a:off x="7889321"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9" name="Oval 1028">
            <a:extLst>
              <a:ext uri="{FF2B5EF4-FFF2-40B4-BE49-F238E27FC236}">
                <a16:creationId xmlns:a16="http://schemas.microsoft.com/office/drawing/2014/main" id="{9DF34025-1EAB-40D3-9452-6866DCC043A7}"/>
              </a:ext>
            </a:extLst>
          </p:cNvPr>
          <p:cNvSpPr/>
          <p:nvPr/>
        </p:nvSpPr>
        <p:spPr>
          <a:xfrm flipH="1">
            <a:off x="7641330"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0" name="Oval 1029">
            <a:extLst>
              <a:ext uri="{FF2B5EF4-FFF2-40B4-BE49-F238E27FC236}">
                <a16:creationId xmlns:a16="http://schemas.microsoft.com/office/drawing/2014/main" id="{90D324F3-4751-4D27-B112-48EDFF4C7E60}"/>
              </a:ext>
            </a:extLst>
          </p:cNvPr>
          <p:cNvSpPr/>
          <p:nvPr/>
        </p:nvSpPr>
        <p:spPr>
          <a:xfrm flipH="1">
            <a:off x="7915248"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1" name="Oval 1030">
            <a:extLst>
              <a:ext uri="{FF2B5EF4-FFF2-40B4-BE49-F238E27FC236}">
                <a16:creationId xmlns:a16="http://schemas.microsoft.com/office/drawing/2014/main" id="{C2402B92-5D95-4743-9BE9-5546315C6F54}"/>
              </a:ext>
            </a:extLst>
          </p:cNvPr>
          <p:cNvSpPr/>
          <p:nvPr/>
        </p:nvSpPr>
        <p:spPr>
          <a:xfrm flipH="1">
            <a:off x="7655971"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2" name="Oval 1031">
            <a:extLst>
              <a:ext uri="{FF2B5EF4-FFF2-40B4-BE49-F238E27FC236}">
                <a16:creationId xmlns:a16="http://schemas.microsoft.com/office/drawing/2014/main" id="{A9CFE313-9F57-43B1-8F78-BB5476AEBDBA}"/>
              </a:ext>
            </a:extLst>
          </p:cNvPr>
          <p:cNvSpPr/>
          <p:nvPr/>
        </p:nvSpPr>
        <p:spPr>
          <a:xfrm flipH="1">
            <a:off x="7578044"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3" name="Oval 1032">
            <a:extLst>
              <a:ext uri="{FF2B5EF4-FFF2-40B4-BE49-F238E27FC236}">
                <a16:creationId xmlns:a16="http://schemas.microsoft.com/office/drawing/2014/main" id="{6B2758A7-58B0-4878-BCA8-4F8AA71FDBB5}"/>
              </a:ext>
            </a:extLst>
          </p:cNvPr>
          <p:cNvSpPr/>
          <p:nvPr/>
        </p:nvSpPr>
        <p:spPr>
          <a:xfrm flipH="1">
            <a:off x="7624666"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4" name="Oval 1033">
            <a:extLst>
              <a:ext uri="{FF2B5EF4-FFF2-40B4-BE49-F238E27FC236}">
                <a16:creationId xmlns:a16="http://schemas.microsoft.com/office/drawing/2014/main" id="{D17F2CC9-026F-4522-BF77-0285DFDA50D2}"/>
              </a:ext>
            </a:extLst>
          </p:cNvPr>
          <p:cNvSpPr/>
          <p:nvPr/>
        </p:nvSpPr>
        <p:spPr>
          <a:xfrm flipH="1">
            <a:off x="7912814"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5" name="Oval 1034">
            <a:extLst>
              <a:ext uri="{FF2B5EF4-FFF2-40B4-BE49-F238E27FC236}">
                <a16:creationId xmlns:a16="http://schemas.microsoft.com/office/drawing/2014/main" id="{10D00EA0-B6FE-45F7-AD83-BCC8906F85EC}"/>
              </a:ext>
            </a:extLst>
          </p:cNvPr>
          <p:cNvSpPr/>
          <p:nvPr/>
        </p:nvSpPr>
        <p:spPr>
          <a:xfrm flipH="1">
            <a:off x="7949812"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6" name="Oval 1035">
            <a:extLst>
              <a:ext uri="{FF2B5EF4-FFF2-40B4-BE49-F238E27FC236}">
                <a16:creationId xmlns:a16="http://schemas.microsoft.com/office/drawing/2014/main" id="{11D573C2-30E4-4632-898E-B4973860F7BE}"/>
              </a:ext>
            </a:extLst>
          </p:cNvPr>
          <p:cNvSpPr/>
          <p:nvPr/>
        </p:nvSpPr>
        <p:spPr>
          <a:xfrm flipH="1">
            <a:off x="7908111"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7" name="Freeform: Shape 1036">
            <a:extLst>
              <a:ext uri="{FF2B5EF4-FFF2-40B4-BE49-F238E27FC236}">
                <a16:creationId xmlns:a16="http://schemas.microsoft.com/office/drawing/2014/main" id="{1DCFC152-C655-4750-BB70-9D4FEF85D050}"/>
              </a:ext>
            </a:extLst>
          </p:cNvPr>
          <p:cNvSpPr/>
          <p:nvPr/>
        </p:nvSpPr>
        <p:spPr>
          <a:xfrm>
            <a:off x="8229149" y="3190175"/>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38" name="Straight Connector 1037">
            <a:extLst>
              <a:ext uri="{FF2B5EF4-FFF2-40B4-BE49-F238E27FC236}">
                <a16:creationId xmlns:a16="http://schemas.microsoft.com/office/drawing/2014/main" id="{A435109F-4F56-4F12-A363-F4344CD59441}"/>
              </a:ext>
            </a:extLst>
          </p:cNvPr>
          <p:cNvCxnSpPr>
            <a:cxnSpLocks/>
          </p:cNvCxnSpPr>
          <p:nvPr/>
        </p:nvCxnSpPr>
        <p:spPr>
          <a:xfrm flipH="1">
            <a:off x="7615252" y="318739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039" name="Straight Connector 1038">
            <a:extLst>
              <a:ext uri="{FF2B5EF4-FFF2-40B4-BE49-F238E27FC236}">
                <a16:creationId xmlns:a16="http://schemas.microsoft.com/office/drawing/2014/main" id="{A4A30AF2-AA2C-4F67-B2C3-CE67D0655B25}"/>
              </a:ext>
            </a:extLst>
          </p:cNvPr>
          <p:cNvCxnSpPr>
            <a:cxnSpLocks/>
          </p:cNvCxnSpPr>
          <p:nvPr/>
        </p:nvCxnSpPr>
        <p:spPr>
          <a:xfrm flipH="1">
            <a:off x="7602153" y="335527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040" name="Oval 1039">
            <a:extLst>
              <a:ext uri="{FF2B5EF4-FFF2-40B4-BE49-F238E27FC236}">
                <a16:creationId xmlns:a16="http://schemas.microsoft.com/office/drawing/2014/main" id="{50E8CF40-B09F-4C7F-BE08-C77B63EC8D26}"/>
              </a:ext>
            </a:extLst>
          </p:cNvPr>
          <p:cNvSpPr/>
          <p:nvPr/>
        </p:nvSpPr>
        <p:spPr>
          <a:xfrm flipH="1">
            <a:off x="7602153" y="334408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41" name="Oval 1040">
            <a:extLst>
              <a:ext uri="{FF2B5EF4-FFF2-40B4-BE49-F238E27FC236}">
                <a16:creationId xmlns:a16="http://schemas.microsoft.com/office/drawing/2014/main" id="{14728887-949D-49A0-8939-CA22B1CE1B7D}"/>
              </a:ext>
            </a:extLst>
          </p:cNvPr>
          <p:cNvSpPr/>
          <p:nvPr/>
        </p:nvSpPr>
        <p:spPr>
          <a:xfrm flipH="1">
            <a:off x="7586535" y="351797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42" name="Oval 1041">
            <a:extLst>
              <a:ext uri="{FF2B5EF4-FFF2-40B4-BE49-F238E27FC236}">
                <a16:creationId xmlns:a16="http://schemas.microsoft.com/office/drawing/2014/main" id="{BF9786A9-6B40-4321-8321-07396BD97F28}"/>
              </a:ext>
            </a:extLst>
          </p:cNvPr>
          <p:cNvSpPr/>
          <p:nvPr/>
        </p:nvSpPr>
        <p:spPr>
          <a:xfrm flipH="1">
            <a:off x="7621319" y="317794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043" name="Straight Connector 1042">
            <a:extLst>
              <a:ext uri="{FF2B5EF4-FFF2-40B4-BE49-F238E27FC236}">
                <a16:creationId xmlns:a16="http://schemas.microsoft.com/office/drawing/2014/main" id="{A08D4366-5F90-472D-879F-F7903DB86827}"/>
              </a:ext>
            </a:extLst>
          </p:cNvPr>
          <p:cNvCxnSpPr/>
          <p:nvPr/>
        </p:nvCxnSpPr>
        <p:spPr>
          <a:xfrm flipH="1">
            <a:off x="6777039"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44" name="Straight Connector 1043">
            <a:extLst>
              <a:ext uri="{FF2B5EF4-FFF2-40B4-BE49-F238E27FC236}">
                <a16:creationId xmlns:a16="http://schemas.microsoft.com/office/drawing/2014/main" id="{F213F79B-C506-4FD3-8CDB-1DED82FCF1CE}"/>
              </a:ext>
            </a:extLst>
          </p:cNvPr>
          <p:cNvCxnSpPr>
            <a:cxnSpLocks/>
          </p:cNvCxnSpPr>
          <p:nvPr/>
        </p:nvCxnSpPr>
        <p:spPr>
          <a:xfrm flipH="1" flipV="1">
            <a:off x="6961411"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45" name="Straight Connector 1044">
            <a:extLst>
              <a:ext uri="{FF2B5EF4-FFF2-40B4-BE49-F238E27FC236}">
                <a16:creationId xmlns:a16="http://schemas.microsoft.com/office/drawing/2014/main" id="{6AC1543A-CF35-4313-A19B-803ABFF98535}"/>
              </a:ext>
            </a:extLst>
          </p:cNvPr>
          <p:cNvCxnSpPr>
            <a:cxnSpLocks/>
          </p:cNvCxnSpPr>
          <p:nvPr/>
        </p:nvCxnSpPr>
        <p:spPr>
          <a:xfrm flipH="1" flipV="1">
            <a:off x="6984432"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46" name="Straight Connector 1045">
            <a:extLst>
              <a:ext uri="{FF2B5EF4-FFF2-40B4-BE49-F238E27FC236}">
                <a16:creationId xmlns:a16="http://schemas.microsoft.com/office/drawing/2014/main" id="{49000AAF-61D5-4D80-8761-9345E539D652}"/>
              </a:ext>
            </a:extLst>
          </p:cNvPr>
          <p:cNvCxnSpPr>
            <a:cxnSpLocks/>
          </p:cNvCxnSpPr>
          <p:nvPr/>
        </p:nvCxnSpPr>
        <p:spPr>
          <a:xfrm flipH="1" flipV="1">
            <a:off x="6984400"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1FB6712E-7F34-4111-A514-94BBAD612717}"/>
              </a:ext>
            </a:extLst>
          </p:cNvPr>
          <p:cNvCxnSpPr>
            <a:cxnSpLocks/>
          </p:cNvCxnSpPr>
          <p:nvPr/>
        </p:nvCxnSpPr>
        <p:spPr>
          <a:xfrm flipV="1">
            <a:off x="6726659"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8" name="Straight Connector 1047">
            <a:extLst>
              <a:ext uri="{FF2B5EF4-FFF2-40B4-BE49-F238E27FC236}">
                <a16:creationId xmlns:a16="http://schemas.microsoft.com/office/drawing/2014/main" id="{DA99321D-6192-4176-90A4-967BCA182EB6}"/>
              </a:ext>
            </a:extLst>
          </p:cNvPr>
          <p:cNvCxnSpPr>
            <a:cxnSpLocks/>
          </p:cNvCxnSpPr>
          <p:nvPr/>
        </p:nvCxnSpPr>
        <p:spPr>
          <a:xfrm flipH="1" flipV="1">
            <a:off x="6730814"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F17DC0E4-7F81-4EFF-86D3-0599A6AE11F5}"/>
              </a:ext>
            </a:extLst>
          </p:cNvPr>
          <p:cNvCxnSpPr>
            <a:cxnSpLocks/>
          </p:cNvCxnSpPr>
          <p:nvPr/>
        </p:nvCxnSpPr>
        <p:spPr>
          <a:xfrm flipH="1" flipV="1">
            <a:off x="6845579"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0" name="Straight Connector 1049">
            <a:extLst>
              <a:ext uri="{FF2B5EF4-FFF2-40B4-BE49-F238E27FC236}">
                <a16:creationId xmlns:a16="http://schemas.microsoft.com/office/drawing/2014/main" id="{C2038D95-F322-4D05-8BDF-FF07E3C9EDAD}"/>
              </a:ext>
            </a:extLst>
          </p:cNvPr>
          <p:cNvCxnSpPr>
            <a:cxnSpLocks/>
          </p:cNvCxnSpPr>
          <p:nvPr/>
        </p:nvCxnSpPr>
        <p:spPr>
          <a:xfrm flipH="1" flipV="1">
            <a:off x="6977726"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51" name="Straight Connector 1050">
            <a:extLst>
              <a:ext uri="{FF2B5EF4-FFF2-40B4-BE49-F238E27FC236}">
                <a16:creationId xmlns:a16="http://schemas.microsoft.com/office/drawing/2014/main" id="{AE7F3BC3-26BF-409C-9D88-B4CC0BBD8752}"/>
              </a:ext>
            </a:extLst>
          </p:cNvPr>
          <p:cNvCxnSpPr>
            <a:cxnSpLocks/>
          </p:cNvCxnSpPr>
          <p:nvPr/>
        </p:nvCxnSpPr>
        <p:spPr>
          <a:xfrm flipV="1">
            <a:off x="6701887"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52" name="Straight Connector 1051">
            <a:extLst>
              <a:ext uri="{FF2B5EF4-FFF2-40B4-BE49-F238E27FC236}">
                <a16:creationId xmlns:a16="http://schemas.microsoft.com/office/drawing/2014/main" id="{E0D704DE-9715-4820-B74C-43F56654FD58}"/>
              </a:ext>
            </a:extLst>
          </p:cNvPr>
          <p:cNvCxnSpPr>
            <a:cxnSpLocks/>
          </p:cNvCxnSpPr>
          <p:nvPr/>
        </p:nvCxnSpPr>
        <p:spPr>
          <a:xfrm flipV="1">
            <a:off x="6662869"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18CD59B0-99F0-4189-A385-BFD777FFDDFE}"/>
              </a:ext>
            </a:extLst>
          </p:cNvPr>
          <p:cNvCxnSpPr>
            <a:cxnSpLocks/>
          </p:cNvCxnSpPr>
          <p:nvPr/>
        </p:nvCxnSpPr>
        <p:spPr>
          <a:xfrm flipH="1" flipV="1">
            <a:off x="6862209"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4" name="Straight Connector 1053">
            <a:extLst>
              <a:ext uri="{FF2B5EF4-FFF2-40B4-BE49-F238E27FC236}">
                <a16:creationId xmlns:a16="http://schemas.microsoft.com/office/drawing/2014/main" id="{6DDD62E1-E2F3-4C90-84EF-4774A67C0695}"/>
              </a:ext>
            </a:extLst>
          </p:cNvPr>
          <p:cNvCxnSpPr>
            <a:cxnSpLocks/>
          </p:cNvCxnSpPr>
          <p:nvPr/>
        </p:nvCxnSpPr>
        <p:spPr>
          <a:xfrm flipH="1">
            <a:off x="6690835" y="317925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055" name="Straight Connector 1054">
            <a:extLst>
              <a:ext uri="{FF2B5EF4-FFF2-40B4-BE49-F238E27FC236}">
                <a16:creationId xmlns:a16="http://schemas.microsoft.com/office/drawing/2014/main" id="{21E3C26D-7256-4434-BE1E-1798E8A3807D}"/>
              </a:ext>
            </a:extLst>
          </p:cNvPr>
          <p:cNvCxnSpPr>
            <a:cxnSpLocks/>
          </p:cNvCxnSpPr>
          <p:nvPr/>
        </p:nvCxnSpPr>
        <p:spPr>
          <a:xfrm flipH="1">
            <a:off x="6677736" y="334713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056" name="Straight Connector 1055">
            <a:extLst>
              <a:ext uri="{FF2B5EF4-FFF2-40B4-BE49-F238E27FC236}">
                <a16:creationId xmlns:a16="http://schemas.microsoft.com/office/drawing/2014/main" id="{B92D62E5-775C-4FF0-8337-11FF3EAD4FDC}"/>
              </a:ext>
            </a:extLst>
          </p:cNvPr>
          <p:cNvCxnSpPr>
            <a:cxnSpLocks/>
          </p:cNvCxnSpPr>
          <p:nvPr/>
        </p:nvCxnSpPr>
        <p:spPr>
          <a:xfrm flipH="1">
            <a:off x="6719357"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424660B4-DD04-44E8-ACC3-7CC369CF6A3A}"/>
              </a:ext>
            </a:extLst>
          </p:cNvPr>
          <p:cNvCxnSpPr>
            <a:cxnSpLocks/>
          </p:cNvCxnSpPr>
          <p:nvPr/>
        </p:nvCxnSpPr>
        <p:spPr>
          <a:xfrm flipH="1" flipV="1">
            <a:off x="7007738" y="320952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3C202945-832D-45A7-8596-8EACEBE1A9D2}"/>
              </a:ext>
            </a:extLst>
          </p:cNvPr>
          <p:cNvCxnSpPr>
            <a:cxnSpLocks/>
          </p:cNvCxnSpPr>
          <p:nvPr/>
        </p:nvCxnSpPr>
        <p:spPr>
          <a:xfrm flipH="1" flipV="1">
            <a:off x="7034002" y="334586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061" name="Oval 1060">
            <a:extLst>
              <a:ext uri="{FF2B5EF4-FFF2-40B4-BE49-F238E27FC236}">
                <a16:creationId xmlns:a16="http://schemas.microsoft.com/office/drawing/2014/main" id="{0F6DA6BC-D051-4B96-BC1B-2272A5D9CF24}"/>
              </a:ext>
            </a:extLst>
          </p:cNvPr>
          <p:cNvSpPr/>
          <p:nvPr/>
        </p:nvSpPr>
        <p:spPr>
          <a:xfrm flipH="1">
            <a:off x="6677736" y="33359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2" name="Oval 1061">
            <a:extLst>
              <a:ext uri="{FF2B5EF4-FFF2-40B4-BE49-F238E27FC236}">
                <a16:creationId xmlns:a16="http://schemas.microsoft.com/office/drawing/2014/main" id="{585B99AB-B2AB-4725-8955-7B47BAA77306}"/>
              </a:ext>
            </a:extLst>
          </p:cNvPr>
          <p:cNvSpPr/>
          <p:nvPr/>
        </p:nvSpPr>
        <p:spPr>
          <a:xfrm flipH="1">
            <a:off x="6662118" y="350983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3" name="Oval 1062">
            <a:extLst>
              <a:ext uri="{FF2B5EF4-FFF2-40B4-BE49-F238E27FC236}">
                <a16:creationId xmlns:a16="http://schemas.microsoft.com/office/drawing/2014/main" id="{EBBCD93E-0475-49B8-B2DC-B5AD8314B178}"/>
              </a:ext>
            </a:extLst>
          </p:cNvPr>
          <p:cNvSpPr/>
          <p:nvPr/>
        </p:nvSpPr>
        <p:spPr>
          <a:xfrm flipH="1">
            <a:off x="6696902" y="316979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6" name="Oval 1065">
            <a:extLst>
              <a:ext uri="{FF2B5EF4-FFF2-40B4-BE49-F238E27FC236}">
                <a16:creationId xmlns:a16="http://schemas.microsoft.com/office/drawing/2014/main" id="{C4474433-EB45-4F26-AD31-A8E39B5C5871}"/>
              </a:ext>
            </a:extLst>
          </p:cNvPr>
          <p:cNvSpPr/>
          <p:nvPr/>
        </p:nvSpPr>
        <p:spPr>
          <a:xfrm flipH="1">
            <a:off x="6994649"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7" name="Oval 1066">
            <a:extLst>
              <a:ext uri="{FF2B5EF4-FFF2-40B4-BE49-F238E27FC236}">
                <a16:creationId xmlns:a16="http://schemas.microsoft.com/office/drawing/2014/main" id="{D766EA6B-2D65-4430-90DD-7D8728F3164A}"/>
              </a:ext>
            </a:extLst>
          </p:cNvPr>
          <p:cNvSpPr/>
          <p:nvPr/>
        </p:nvSpPr>
        <p:spPr>
          <a:xfrm flipH="1">
            <a:off x="7021417" y="332868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8" name="Oval 1067">
            <a:extLst>
              <a:ext uri="{FF2B5EF4-FFF2-40B4-BE49-F238E27FC236}">
                <a16:creationId xmlns:a16="http://schemas.microsoft.com/office/drawing/2014/main" id="{5B9F1F6D-25D4-4519-AC0F-9EC2DB822382}"/>
              </a:ext>
            </a:extLst>
          </p:cNvPr>
          <p:cNvSpPr/>
          <p:nvPr/>
        </p:nvSpPr>
        <p:spPr>
          <a:xfrm flipH="1">
            <a:off x="7054440" y="349261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9" name="Group 8">
            <a:extLst>
              <a:ext uri="{FF2B5EF4-FFF2-40B4-BE49-F238E27FC236}">
                <a16:creationId xmlns:a16="http://schemas.microsoft.com/office/drawing/2014/main" id="{4D3DCCCD-CEC3-417B-84CA-623598DCA017}"/>
              </a:ext>
            </a:extLst>
          </p:cNvPr>
          <p:cNvGrpSpPr/>
          <p:nvPr/>
        </p:nvGrpSpPr>
        <p:grpSpPr>
          <a:xfrm flipH="1">
            <a:off x="6744342" y="3057922"/>
            <a:ext cx="148586" cy="121377"/>
            <a:chOff x="6801486" y="3057922"/>
            <a:chExt cx="148586" cy="121377"/>
          </a:xfrm>
        </p:grpSpPr>
        <p:cxnSp>
          <p:nvCxnSpPr>
            <p:cNvPr id="1059" name="Straight Connector 1058">
              <a:extLst>
                <a:ext uri="{FF2B5EF4-FFF2-40B4-BE49-F238E27FC236}">
                  <a16:creationId xmlns:a16="http://schemas.microsoft.com/office/drawing/2014/main" id="{55D80DF0-D538-43F7-990E-34B30C88122A}"/>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F786DFAC-A0F6-4EEA-B9EE-5CF6E8CC869F}"/>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064" name="Oval 1063">
              <a:extLst>
                <a:ext uri="{FF2B5EF4-FFF2-40B4-BE49-F238E27FC236}">
                  <a16:creationId xmlns:a16="http://schemas.microsoft.com/office/drawing/2014/main" id="{2785277D-15C3-460E-8BA8-65FA356FF071}"/>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5" name="Oval 1064">
              <a:extLst>
                <a:ext uri="{FF2B5EF4-FFF2-40B4-BE49-F238E27FC236}">
                  <a16:creationId xmlns:a16="http://schemas.microsoft.com/office/drawing/2014/main" id="{9F85F8DD-8B6C-4298-902A-667C79FCE9C3}"/>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9" name="Oval 1068">
              <a:extLst>
                <a:ext uri="{FF2B5EF4-FFF2-40B4-BE49-F238E27FC236}">
                  <a16:creationId xmlns:a16="http://schemas.microsoft.com/office/drawing/2014/main" id="{96137229-806D-45D6-A309-06CCC8BE896A}"/>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70" name="Oval 1069">
            <a:extLst>
              <a:ext uri="{FF2B5EF4-FFF2-40B4-BE49-F238E27FC236}">
                <a16:creationId xmlns:a16="http://schemas.microsoft.com/office/drawing/2014/main" id="{C14A89E0-93C4-4303-9B23-573199C103CD}"/>
              </a:ext>
            </a:extLst>
          </p:cNvPr>
          <p:cNvSpPr/>
          <p:nvPr/>
        </p:nvSpPr>
        <p:spPr>
          <a:xfrm flipH="1">
            <a:off x="6832232"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1" name="Oval 1070">
            <a:extLst>
              <a:ext uri="{FF2B5EF4-FFF2-40B4-BE49-F238E27FC236}">
                <a16:creationId xmlns:a16="http://schemas.microsoft.com/office/drawing/2014/main" id="{DFA69B77-9261-4592-ABA2-DC7744BAC033}"/>
              </a:ext>
            </a:extLst>
          </p:cNvPr>
          <p:cNvSpPr/>
          <p:nvPr/>
        </p:nvSpPr>
        <p:spPr>
          <a:xfrm flipH="1">
            <a:off x="6751976"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2" name="Oval 1071">
            <a:extLst>
              <a:ext uri="{FF2B5EF4-FFF2-40B4-BE49-F238E27FC236}">
                <a16:creationId xmlns:a16="http://schemas.microsoft.com/office/drawing/2014/main" id="{BD581869-D275-4428-9F6F-F8E4AEA90C36}"/>
              </a:ext>
            </a:extLst>
          </p:cNvPr>
          <p:cNvSpPr/>
          <p:nvPr/>
        </p:nvSpPr>
        <p:spPr>
          <a:xfrm flipH="1">
            <a:off x="6960208"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3" name="Oval 1072">
            <a:extLst>
              <a:ext uri="{FF2B5EF4-FFF2-40B4-BE49-F238E27FC236}">
                <a16:creationId xmlns:a16="http://schemas.microsoft.com/office/drawing/2014/main" id="{9164691F-EC3D-4B9A-BFB0-B1BF5E251849}"/>
              </a:ext>
            </a:extLst>
          </p:cNvPr>
          <p:cNvSpPr/>
          <p:nvPr/>
        </p:nvSpPr>
        <p:spPr>
          <a:xfrm flipH="1">
            <a:off x="6712217"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4" name="Oval 1073">
            <a:extLst>
              <a:ext uri="{FF2B5EF4-FFF2-40B4-BE49-F238E27FC236}">
                <a16:creationId xmlns:a16="http://schemas.microsoft.com/office/drawing/2014/main" id="{66698D40-CBF5-40C0-8CF9-9113A093FE97}"/>
              </a:ext>
            </a:extLst>
          </p:cNvPr>
          <p:cNvSpPr/>
          <p:nvPr/>
        </p:nvSpPr>
        <p:spPr>
          <a:xfrm flipH="1">
            <a:off x="6986135"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5" name="Oval 1074">
            <a:extLst>
              <a:ext uri="{FF2B5EF4-FFF2-40B4-BE49-F238E27FC236}">
                <a16:creationId xmlns:a16="http://schemas.microsoft.com/office/drawing/2014/main" id="{0631CC2C-8019-4246-AD2D-871DF7EE058D}"/>
              </a:ext>
            </a:extLst>
          </p:cNvPr>
          <p:cNvSpPr/>
          <p:nvPr/>
        </p:nvSpPr>
        <p:spPr>
          <a:xfrm flipH="1">
            <a:off x="6726858"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6" name="Oval 1075">
            <a:extLst>
              <a:ext uri="{FF2B5EF4-FFF2-40B4-BE49-F238E27FC236}">
                <a16:creationId xmlns:a16="http://schemas.microsoft.com/office/drawing/2014/main" id="{6DC5EF56-60E7-4344-827C-BF5CFE159B55}"/>
              </a:ext>
            </a:extLst>
          </p:cNvPr>
          <p:cNvSpPr/>
          <p:nvPr/>
        </p:nvSpPr>
        <p:spPr>
          <a:xfrm flipH="1">
            <a:off x="6648931"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7" name="Oval 1076">
            <a:extLst>
              <a:ext uri="{FF2B5EF4-FFF2-40B4-BE49-F238E27FC236}">
                <a16:creationId xmlns:a16="http://schemas.microsoft.com/office/drawing/2014/main" id="{81FC2104-0372-4982-95D1-875BDA4AC48B}"/>
              </a:ext>
            </a:extLst>
          </p:cNvPr>
          <p:cNvSpPr/>
          <p:nvPr/>
        </p:nvSpPr>
        <p:spPr>
          <a:xfrm flipH="1">
            <a:off x="6695553"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8" name="Oval 1077">
            <a:extLst>
              <a:ext uri="{FF2B5EF4-FFF2-40B4-BE49-F238E27FC236}">
                <a16:creationId xmlns:a16="http://schemas.microsoft.com/office/drawing/2014/main" id="{28AC7B23-66AA-4BA8-A844-86158103977D}"/>
              </a:ext>
            </a:extLst>
          </p:cNvPr>
          <p:cNvSpPr/>
          <p:nvPr/>
        </p:nvSpPr>
        <p:spPr>
          <a:xfrm flipH="1">
            <a:off x="6983701"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9" name="Oval 1078">
            <a:extLst>
              <a:ext uri="{FF2B5EF4-FFF2-40B4-BE49-F238E27FC236}">
                <a16:creationId xmlns:a16="http://schemas.microsoft.com/office/drawing/2014/main" id="{85C1597C-7A12-4006-B40A-7C96893B779A}"/>
              </a:ext>
            </a:extLst>
          </p:cNvPr>
          <p:cNvSpPr/>
          <p:nvPr/>
        </p:nvSpPr>
        <p:spPr>
          <a:xfrm flipH="1">
            <a:off x="7020699"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80" name="Oval 1079">
            <a:extLst>
              <a:ext uri="{FF2B5EF4-FFF2-40B4-BE49-F238E27FC236}">
                <a16:creationId xmlns:a16="http://schemas.microsoft.com/office/drawing/2014/main" id="{A772B36D-514E-4FD2-B327-B0E9BA9987D5}"/>
              </a:ext>
            </a:extLst>
          </p:cNvPr>
          <p:cNvSpPr/>
          <p:nvPr/>
        </p:nvSpPr>
        <p:spPr>
          <a:xfrm flipH="1">
            <a:off x="6978998"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81" name="Freeform: Shape 1080">
            <a:extLst>
              <a:ext uri="{FF2B5EF4-FFF2-40B4-BE49-F238E27FC236}">
                <a16:creationId xmlns:a16="http://schemas.microsoft.com/office/drawing/2014/main" id="{6059AE04-3506-45D0-AB09-1C00E6C10975}"/>
              </a:ext>
            </a:extLst>
          </p:cNvPr>
          <p:cNvSpPr/>
          <p:nvPr/>
        </p:nvSpPr>
        <p:spPr>
          <a:xfrm rot="2485111">
            <a:off x="7134485" y="325421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82" name="Straight Connector 1081">
            <a:extLst>
              <a:ext uri="{FF2B5EF4-FFF2-40B4-BE49-F238E27FC236}">
                <a16:creationId xmlns:a16="http://schemas.microsoft.com/office/drawing/2014/main" id="{41ACC2B2-4A73-433A-863E-D2474608D5D4}"/>
              </a:ext>
            </a:extLst>
          </p:cNvPr>
          <p:cNvCxnSpPr/>
          <p:nvPr/>
        </p:nvCxnSpPr>
        <p:spPr>
          <a:xfrm flipH="1">
            <a:off x="8948610"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83" name="Straight Connector 1082">
            <a:extLst>
              <a:ext uri="{FF2B5EF4-FFF2-40B4-BE49-F238E27FC236}">
                <a16:creationId xmlns:a16="http://schemas.microsoft.com/office/drawing/2014/main" id="{6164513C-E276-4D11-85FA-3CD90594229C}"/>
              </a:ext>
            </a:extLst>
          </p:cNvPr>
          <p:cNvCxnSpPr>
            <a:cxnSpLocks/>
          </p:cNvCxnSpPr>
          <p:nvPr/>
        </p:nvCxnSpPr>
        <p:spPr>
          <a:xfrm flipH="1" flipV="1">
            <a:off x="9132982"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84" name="Straight Connector 1083">
            <a:extLst>
              <a:ext uri="{FF2B5EF4-FFF2-40B4-BE49-F238E27FC236}">
                <a16:creationId xmlns:a16="http://schemas.microsoft.com/office/drawing/2014/main" id="{95DACB3E-4D23-4734-BA13-8426F9DAC7AF}"/>
              </a:ext>
            </a:extLst>
          </p:cNvPr>
          <p:cNvCxnSpPr>
            <a:cxnSpLocks/>
          </p:cNvCxnSpPr>
          <p:nvPr/>
        </p:nvCxnSpPr>
        <p:spPr>
          <a:xfrm flipH="1" flipV="1">
            <a:off x="9156003"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85" name="Straight Connector 1084">
            <a:extLst>
              <a:ext uri="{FF2B5EF4-FFF2-40B4-BE49-F238E27FC236}">
                <a16:creationId xmlns:a16="http://schemas.microsoft.com/office/drawing/2014/main" id="{41E13D96-17A4-4D1B-8C8D-37778FEE6EBF}"/>
              </a:ext>
            </a:extLst>
          </p:cNvPr>
          <p:cNvCxnSpPr>
            <a:cxnSpLocks/>
          </p:cNvCxnSpPr>
          <p:nvPr/>
        </p:nvCxnSpPr>
        <p:spPr>
          <a:xfrm flipH="1" flipV="1">
            <a:off x="9155971"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86" name="Straight Connector 1085">
            <a:extLst>
              <a:ext uri="{FF2B5EF4-FFF2-40B4-BE49-F238E27FC236}">
                <a16:creationId xmlns:a16="http://schemas.microsoft.com/office/drawing/2014/main" id="{41DA0601-CEE5-4B15-B6C6-68183315E16E}"/>
              </a:ext>
            </a:extLst>
          </p:cNvPr>
          <p:cNvCxnSpPr>
            <a:cxnSpLocks/>
          </p:cNvCxnSpPr>
          <p:nvPr/>
        </p:nvCxnSpPr>
        <p:spPr>
          <a:xfrm flipV="1">
            <a:off x="8898230"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7" name="Straight Connector 1086">
            <a:extLst>
              <a:ext uri="{FF2B5EF4-FFF2-40B4-BE49-F238E27FC236}">
                <a16:creationId xmlns:a16="http://schemas.microsoft.com/office/drawing/2014/main" id="{76B7A444-6E65-458D-93E2-69CBAFDC60EE}"/>
              </a:ext>
            </a:extLst>
          </p:cNvPr>
          <p:cNvCxnSpPr>
            <a:cxnSpLocks/>
          </p:cNvCxnSpPr>
          <p:nvPr/>
        </p:nvCxnSpPr>
        <p:spPr>
          <a:xfrm flipH="1" flipV="1">
            <a:off x="8902385"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88" name="Straight Connector 1087">
            <a:extLst>
              <a:ext uri="{FF2B5EF4-FFF2-40B4-BE49-F238E27FC236}">
                <a16:creationId xmlns:a16="http://schemas.microsoft.com/office/drawing/2014/main" id="{A062DBEC-DAE3-45DA-8302-289CE8F511DD}"/>
              </a:ext>
            </a:extLst>
          </p:cNvPr>
          <p:cNvCxnSpPr>
            <a:cxnSpLocks/>
          </p:cNvCxnSpPr>
          <p:nvPr/>
        </p:nvCxnSpPr>
        <p:spPr>
          <a:xfrm flipH="1" flipV="1">
            <a:off x="9017150"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89" name="Straight Connector 1088">
            <a:extLst>
              <a:ext uri="{FF2B5EF4-FFF2-40B4-BE49-F238E27FC236}">
                <a16:creationId xmlns:a16="http://schemas.microsoft.com/office/drawing/2014/main" id="{A54EAFE1-F208-4182-A2CA-A5AB1F0C3D0F}"/>
              </a:ext>
            </a:extLst>
          </p:cNvPr>
          <p:cNvCxnSpPr>
            <a:cxnSpLocks/>
          </p:cNvCxnSpPr>
          <p:nvPr/>
        </p:nvCxnSpPr>
        <p:spPr>
          <a:xfrm flipH="1" flipV="1">
            <a:off x="9149297"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90" name="Straight Connector 1089">
            <a:extLst>
              <a:ext uri="{FF2B5EF4-FFF2-40B4-BE49-F238E27FC236}">
                <a16:creationId xmlns:a16="http://schemas.microsoft.com/office/drawing/2014/main" id="{0A25AE54-C146-4389-9EE1-FC778ECD5DEB}"/>
              </a:ext>
            </a:extLst>
          </p:cNvPr>
          <p:cNvCxnSpPr>
            <a:cxnSpLocks/>
          </p:cNvCxnSpPr>
          <p:nvPr/>
        </p:nvCxnSpPr>
        <p:spPr>
          <a:xfrm flipV="1">
            <a:off x="8873458"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91" name="Straight Connector 1090">
            <a:extLst>
              <a:ext uri="{FF2B5EF4-FFF2-40B4-BE49-F238E27FC236}">
                <a16:creationId xmlns:a16="http://schemas.microsoft.com/office/drawing/2014/main" id="{740EB483-5897-43AF-A88B-21E0BB8931D6}"/>
              </a:ext>
            </a:extLst>
          </p:cNvPr>
          <p:cNvCxnSpPr>
            <a:cxnSpLocks/>
          </p:cNvCxnSpPr>
          <p:nvPr/>
        </p:nvCxnSpPr>
        <p:spPr>
          <a:xfrm flipV="1">
            <a:off x="8834440"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92" name="Straight Connector 1091">
            <a:extLst>
              <a:ext uri="{FF2B5EF4-FFF2-40B4-BE49-F238E27FC236}">
                <a16:creationId xmlns:a16="http://schemas.microsoft.com/office/drawing/2014/main" id="{A3AD725D-137F-4F5B-B6F2-46C7CA1B3962}"/>
              </a:ext>
            </a:extLst>
          </p:cNvPr>
          <p:cNvCxnSpPr>
            <a:cxnSpLocks/>
          </p:cNvCxnSpPr>
          <p:nvPr/>
        </p:nvCxnSpPr>
        <p:spPr>
          <a:xfrm flipH="1" flipV="1">
            <a:off x="9033780"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3" name="Straight Connector 1092">
            <a:extLst>
              <a:ext uri="{FF2B5EF4-FFF2-40B4-BE49-F238E27FC236}">
                <a16:creationId xmlns:a16="http://schemas.microsoft.com/office/drawing/2014/main" id="{0255B410-F5F0-484C-813B-514C74CB6010}"/>
              </a:ext>
            </a:extLst>
          </p:cNvPr>
          <p:cNvCxnSpPr>
            <a:cxnSpLocks/>
          </p:cNvCxnSpPr>
          <p:nvPr/>
        </p:nvCxnSpPr>
        <p:spPr>
          <a:xfrm flipH="1">
            <a:off x="8700744" y="317925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094" name="Straight Connector 1093">
            <a:extLst>
              <a:ext uri="{FF2B5EF4-FFF2-40B4-BE49-F238E27FC236}">
                <a16:creationId xmlns:a16="http://schemas.microsoft.com/office/drawing/2014/main" id="{335511C1-2507-47C3-B629-97F2F0B564EA}"/>
              </a:ext>
            </a:extLst>
          </p:cNvPr>
          <p:cNvCxnSpPr>
            <a:cxnSpLocks/>
          </p:cNvCxnSpPr>
          <p:nvPr/>
        </p:nvCxnSpPr>
        <p:spPr>
          <a:xfrm flipH="1">
            <a:off x="8567535" y="317887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096" name="Straight Connector 1095">
            <a:extLst>
              <a:ext uri="{FF2B5EF4-FFF2-40B4-BE49-F238E27FC236}">
                <a16:creationId xmlns:a16="http://schemas.microsoft.com/office/drawing/2014/main" id="{24576962-D1F9-4325-B354-300C89AB9619}"/>
              </a:ext>
            </a:extLst>
          </p:cNvPr>
          <p:cNvCxnSpPr>
            <a:cxnSpLocks/>
          </p:cNvCxnSpPr>
          <p:nvPr/>
        </p:nvCxnSpPr>
        <p:spPr>
          <a:xfrm flipH="1">
            <a:off x="9179309" y="320952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097" name="Straight Connector 1096">
            <a:extLst>
              <a:ext uri="{FF2B5EF4-FFF2-40B4-BE49-F238E27FC236}">
                <a16:creationId xmlns:a16="http://schemas.microsoft.com/office/drawing/2014/main" id="{D45ADB2A-99BB-45B7-81E7-C4EC6167FDBC}"/>
              </a:ext>
            </a:extLst>
          </p:cNvPr>
          <p:cNvCxnSpPr>
            <a:cxnSpLocks/>
          </p:cNvCxnSpPr>
          <p:nvPr/>
        </p:nvCxnSpPr>
        <p:spPr>
          <a:xfrm>
            <a:off x="9393448" y="321308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100" name="Oval 1099">
            <a:extLst>
              <a:ext uri="{FF2B5EF4-FFF2-40B4-BE49-F238E27FC236}">
                <a16:creationId xmlns:a16="http://schemas.microsoft.com/office/drawing/2014/main" id="{2E116F15-8138-4B80-B043-B1C0DA55D146}"/>
              </a:ext>
            </a:extLst>
          </p:cNvPr>
          <p:cNvSpPr/>
          <p:nvPr/>
        </p:nvSpPr>
        <p:spPr>
          <a:xfrm flipH="1">
            <a:off x="8732962" y="317908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1" name="Oval 1100">
            <a:extLst>
              <a:ext uri="{FF2B5EF4-FFF2-40B4-BE49-F238E27FC236}">
                <a16:creationId xmlns:a16="http://schemas.microsoft.com/office/drawing/2014/main" id="{0D62B727-AC28-4A45-969E-F2537FF5147D}"/>
              </a:ext>
            </a:extLst>
          </p:cNvPr>
          <p:cNvSpPr/>
          <p:nvPr/>
        </p:nvSpPr>
        <p:spPr>
          <a:xfrm flipH="1">
            <a:off x="8537337" y="316979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2" name="Oval 1101">
            <a:extLst>
              <a:ext uri="{FF2B5EF4-FFF2-40B4-BE49-F238E27FC236}">
                <a16:creationId xmlns:a16="http://schemas.microsoft.com/office/drawing/2014/main" id="{6E83620E-506C-44BF-B227-C5B3285B1E2A}"/>
              </a:ext>
            </a:extLst>
          </p:cNvPr>
          <p:cNvSpPr/>
          <p:nvPr/>
        </p:nvSpPr>
        <p:spPr>
          <a:xfrm flipH="1">
            <a:off x="8868473" y="316979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5" name="Oval 1104">
            <a:extLst>
              <a:ext uri="{FF2B5EF4-FFF2-40B4-BE49-F238E27FC236}">
                <a16:creationId xmlns:a16="http://schemas.microsoft.com/office/drawing/2014/main" id="{1D80339B-ECFD-432D-AA9D-2FF0F03AF026}"/>
              </a:ext>
            </a:extLst>
          </p:cNvPr>
          <p:cNvSpPr/>
          <p:nvPr/>
        </p:nvSpPr>
        <p:spPr>
          <a:xfrm flipH="1">
            <a:off x="9166220"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6" name="Oval 1105">
            <a:extLst>
              <a:ext uri="{FF2B5EF4-FFF2-40B4-BE49-F238E27FC236}">
                <a16:creationId xmlns:a16="http://schemas.microsoft.com/office/drawing/2014/main" id="{005205F9-8594-4D04-B35D-A6700E4642E6}"/>
              </a:ext>
            </a:extLst>
          </p:cNvPr>
          <p:cNvSpPr/>
          <p:nvPr/>
        </p:nvSpPr>
        <p:spPr>
          <a:xfrm flipH="1">
            <a:off x="9364886" y="320262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7" name="Oval 1106">
            <a:extLst>
              <a:ext uri="{FF2B5EF4-FFF2-40B4-BE49-F238E27FC236}">
                <a16:creationId xmlns:a16="http://schemas.microsoft.com/office/drawing/2014/main" id="{55E1F7A6-C68A-4FA6-9045-838470C63FFA}"/>
              </a:ext>
            </a:extLst>
          </p:cNvPr>
          <p:cNvSpPr/>
          <p:nvPr/>
        </p:nvSpPr>
        <p:spPr>
          <a:xfrm flipH="1">
            <a:off x="9551867" y="321460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095" name="Straight Connector 1094">
            <a:extLst>
              <a:ext uri="{FF2B5EF4-FFF2-40B4-BE49-F238E27FC236}">
                <a16:creationId xmlns:a16="http://schemas.microsoft.com/office/drawing/2014/main" id="{79727B18-AF22-4FA6-BD1D-0CEE7919BD79}"/>
              </a:ext>
            </a:extLst>
          </p:cNvPr>
          <p:cNvCxnSpPr>
            <a:cxnSpLocks/>
          </p:cNvCxnSpPr>
          <p:nvPr/>
        </p:nvCxnSpPr>
        <p:spPr>
          <a:xfrm flipH="1">
            <a:off x="8890928"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02316D86-6B5D-4523-86E5-68C18C34793A}"/>
              </a:ext>
            </a:extLst>
          </p:cNvPr>
          <p:cNvGrpSpPr/>
          <p:nvPr/>
        </p:nvGrpSpPr>
        <p:grpSpPr>
          <a:xfrm flipH="1">
            <a:off x="8913537" y="3057922"/>
            <a:ext cx="148586" cy="110527"/>
            <a:chOff x="8973057" y="3057922"/>
            <a:chExt cx="148586" cy="110527"/>
          </a:xfrm>
        </p:grpSpPr>
        <p:cxnSp>
          <p:nvCxnSpPr>
            <p:cNvPr id="1098" name="Straight Connector 1097">
              <a:extLst>
                <a:ext uri="{FF2B5EF4-FFF2-40B4-BE49-F238E27FC236}">
                  <a16:creationId xmlns:a16="http://schemas.microsoft.com/office/drawing/2014/main" id="{B71F4AFE-2581-4B48-8C79-1E2DCE2CDD53}"/>
                </a:ext>
              </a:extLst>
            </p:cNvPr>
            <p:cNvCxnSpPr>
              <a:cxnSpLocks/>
            </p:cNvCxnSpPr>
            <p:nvPr/>
          </p:nvCxnSpPr>
          <p:spPr>
            <a:xfrm flipH="1" flipV="1">
              <a:off x="8987440"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099" name="Straight Connector 1098">
              <a:extLst>
                <a:ext uri="{FF2B5EF4-FFF2-40B4-BE49-F238E27FC236}">
                  <a16:creationId xmlns:a16="http://schemas.microsoft.com/office/drawing/2014/main" id="{C045681E-479C-4192-AB83-95CFFFED8DAE}"/>
                </a:ext>
              </a:extLst>
            </p:cNvPr>
            <p:cNvCxnSpPr>
              <a:cxnSpLocks/>
            </p:cNvCxnSpPr>
            <p:nvPr/>
          </p:nvCxnSpPr>
          <p:spPr>
            <a:xfrm flipH="1" flipV="1">
              <a:off x="8990570"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03" name="Oval 1102">
              <a:extLst>
                <a:ext uri="{FF2B5EF4-FFF2-40B4-BE49-F238E27FC236}">
                  <a16:creationId xmlns:a16="http://schemas.microsoft.com/office/drawing/2014/main" id="{B75C7225-CFC7-433E-B5F2-64AABB07F625}"/>
                </a:ext>
              </a:extLst>
            </p:cNvPr>
            <p:cNvSpPr/>
            <p:nvPr/>
          </p:nvSpPr>
          <p:spPr>
            <a:xfrm flipH="1">
              <a:off x="8973057"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4" name="Oval 1103">
              <a:extLst>
                <a:ext uri="{FF2B5EF4-FFF2-40B4-BE49-F238E27FC236}">
                  <a16:creationId xmlns:a16="http://schemas.microsoft.com/office/drawing/2014/main" id="{3C0AF269-A545-4026-B5A5-B3AE2CD4419B}"/>
                </a:ext>
              </a:extLst>
            </p:cNvPr>
            <p:cNvSpPr/>
            <p:nvPr/>
          </p:nvSpPr>
          <p:spPr>
            <a:xfrm flipH="1">
              <a:off x="9108456"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108" name="Oval 1107">
            <a:extLst>
              <a:ext uri="{FF2B5EF4-FFF2-40B4-BE49-F238E27FC236}">
                <a16:creationId xmlns:a16="http://schemas.microsoft.com/office/drawing/2014/main" id="{37ADEF23-5E0E-434E-9559-7A5A552239B6}"/>
              </a:ext>
            </a:extLst>
          </p:cNvPr>
          <p:cNvSpPr/>
          <p:nvPr/>
        </p:nvSpPr>
        <p:spPr>
          <a:xfrm flipH="1">
            <a:off x="9016107"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9" name="Oval 1108">
            <a:extLst>
              <a:ext uri="{FF2B5EF4-FFF2-40B4-BE49-F238E27FC236}">
                <a16:creationId xmlns:a16="http://schemas.microsoft.com/office/drawing/2014/main" id="{15DA2A2E-DE84-48E2-AAE1-F31AC7F5C838}"/>
              </a:ext>
            </a:extLst>
          </p:cNvPr>
          <p:cNvSpPr/>
          <p:nvPr/>
        </p:nvSpPr>
        <p:spPr>
          <a:xfrm flipH="1">
            <a:off x="9003803"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0" name="Oval 1109">
            <a:extLst>
              <a:ext uri="{FF2B5EF4-FFF2-40B4-BE49-F238E27FC236}">
                <a16:creationId xmlns:a16="http://schemas.microsoft.com/office/drawing/2014/main" id="{80283B78-9FBD-421C-B6DA-EE40F4DC6AFF}"/>
              </a:ext>
            </a:extLst>
          </p:cNvPr>
          <p:cNvSpPr/>
          <p:nvPr/>
        </p:nvSpPr>
        <p:spPr>
          <a:xfrm flipH="1">
            <a:off x="8923547"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1" name="Oval 1110">
            <a:extLst>
              <a:ext uri="{FF2B5EF4-FFF2-40B4-BE49-F238E27FC236}">
                <a16:creationId xmlns:a16="http://schemas.microsoft.com/office/drawing/2014/main" id="{96DBD3A1-ED80-4C50-9FF3-B346A7C04CB5}"/>
              </a:ext>
            </a:extLst>
          </p:cNvPr>
          <p:cNvSpPr/>
          <p:nvPr/>
        </p:nvSpPr>
        <p:spPr>
          <a:xfrm flipH="1">
            <a:off x="9131779"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2" name="Oval 1111">
            <a:extLst>
              <a:ext uri="{FF2B5EF4-FFF2-40B4-BE49-F238E27FC236}">
                <a16:creationId xmlns:a16="http://schemas.microsoft.com/office/drawing/2014/main" id="{6D9647D6-0A66-4245-B6A2-EE41BD5FDA42}"/>
              </a:ext>
            </a:extLst>
          </p:cNvPr>
          <p:cNvSpPr/>
          <p:nvPr/>
        </p:nvSpPr>
        <p:spPr>
          <a:xfrm flipH="1">
            <a:off x="8883788"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3" name="Oval 1112">
            <a:extLst>
              <a:ext uri="{FF2B5EF4-FFF2-40B4-BE49-F238E27FC236}">
                <a16:creationId xmlns:a16="http://schemas.microsoft.com/office/drawing/2014/main" id="{D72E26E3-F0FC-48E5-A3FE-4776F1B500C7}"/>
              </a:ext>
            </a:extLst>
          </p:cNvPr>
          <p:cNvSpPr/>
          <p:nvPr/>
        </p:nvSpPr>
        <p:spPr>
          <a:xfrm flipH="1">
            <a:off x="9157706"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4" name="Oval 1113">
            <a:extLst>
              <a:ext uri="{FF2B5EF4-FFF2-40B4-BE49-F238E27FC236}">
                <a16:creationId xmlns:a16="http://schemas.microsoft.com/office/drawing/2014/main" id="{9834B5C4-77B7-4C02-9E0C-0D5389EF48E4}"/>
              </a:ext>
            </a:extLst>
          </p:cNvPr>
          <p:cNvSpPr/>
          <p:nvPr/>
        </p:nvSpPr>
        <p:spPr>
          <a:xfrm flipH="1">
            <a:off x="8898429"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5" name="Oval 1114">
            <a:extLst>
              <a:ext uri="{FF2B5EF4-FFF2-40B4-BE49-F238E27FC236}">
                <a16:creationId xmlns:a16="http://schemas.microsoft.com/office/drawing/2014/main" id="{C79F8BD8-648F-4A05-A696-01F6A3C87ACF}"/>
              </a:ext>
            </a:extLst>
          </p:cNvPr>
          <p:cNvSpPr/>
          <p:nvPr/>
        </p:nvSpPr>
        <p:spPr>
          <a:xfrm flipH="1">
            <a:off x="8820502"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6" name="Oval 1115">
            <a:extLst>
              <a:ext uri="{FF2B5EF4-FFF2-40B4-BE49-F238E27FC236}">
                <a16:creationId xmlns:a16="http://schemas.microsoft.com/office/drawing/2014/main" id="{5B1EFCC4-7BDC-460A-B667-B553790D6961}"/>
              </a:ext>
            </a:extLst>
          </p:cNvPr>
          <p:cNvSpPr/>
          <p:nvPr/>
        </p:nvSpPr>
        <p:spPr>
          <a:xfrm flipH="1">
            <a:off x="8867124"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7" name="Oval 1116">
            <a:extLst>
              <a:ext uri="{FF2B5EF4-FFF2-40B4-BE49-F238E27FC236}">
                <a16:creationId xmlns:a16="http://schemas.microsoft.com/office/drawing/2014/main" id="{2504AE39-3179-40E0-9B27-29A12F27A05B}"/>
              </a:ext>
            </a:extLst>
          </p:cNvPr>
          <p:cNvSpPr/>
          <p:nvPr/>
        </p:nvSpPr>
        <p:spPr>
          <a:xfrm flipH="1">
            <a:off x="9155272"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8" name="Oval 1117">
            <a:extLst>
              <a:ext uri="{FF2B5EF4-FFF2-40B4-BE49-F238E27FC236}">
                <a16:creationId xmlns:a16="http://schemas.microsoft.com/office/drawing/2014/main" id="{A2BA9498-BA1C-441A-B42E-A700016D67E9}"/>
              </a:ext>
            </a:extLst>
          </p:cNvPr>
          <p:cNvSpPr/>
          <p:nvPr/>
        </p:nvSpPr>
        <p:spPr>
          <a:xfrm flipH="1">
            <a:off x="9192270"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9" name="Oval 1118">
            <a:extLst>
              <a:ext uri="{FF2B5EF4-FFF2-40B4-BE49-F238E27FC236}">
                <a16:creationId xmlns:a16="http://schemas.microsoft.com/office/drawing/2014/main" id="{835BF29E-0C39-49E5-A4DE-8C77D06575A6}"/>
              </a:ext>
            </a:extLst>
          </p:cNvPr>
          <p:cNvSpPr/>
          <p:nvPr/>
        </p:nvSpPr>
        <p:spPr>
          <a:xfrm flipH="1">
            <a:off x="9150569"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1" name="Freeform: Shape 1530">
            <a:extLst>
              <a:ext uri="{FF2B5EF4-FFF2-40B4-BE49-F238E27FC236}">
                <a16:creationId xmlns:a16="http://schemas.microsoft.com/office/drawing/2014/main" id="{B981A64D-282A-4984-AD8D-BF354B1D89FD}"/>
              </a:ext>
            </a:extLst>
          </p:cNvPr>
          <p:cNvSpPr/>
          <p:nvPr/>
        </p:nvSpPr>
        <p:spPr>
          <a:xfrm rot="569864" flipV="1">
            <a:off x="9525418" y="3251610"/>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120" name="Straight Connector 1119">
            <a:extLst>
              <a:ext uri="{FF2B5EF4-FFF2-40B4-BE49-F238E27FC236}">
                <a16:creationId xmlns:a16="http://schemas.microsoft.com/office/drawing/2014/main" id="{25307CBB-AC17-4890-A0B2-0533C1DF4F2B}"/>
              </a:ext>
            </a:extLst>
          </p:cNvPr>
          <p:cNvCxnSpPr/>
          <p:nvPr/>
        </p:nvCxnSpPr>
        <p:spPr>
          <a:xfrm flipH="1">
            <a:off x="9992538"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21" name="Straight Connector 1120">
            <a:extLst>
              <a:ext uri="{FF2B5EF4-FFF2-40B4-BE49-F238E27FC236}">
                <a16:creationId xmlns:a16="http://schemas.microsoft.com/office/drawing/2014/main" id="{23051704-7F61-4851-891A-414A7EC81CF6}"/>
              </a:ext>
            </a:extLst>
          </p:cNvPr>
          <p:cNvCxnSpPr>
            <a:cxnSpLocks/>
          </p:cNvCxnSpPr>
          <p:nvPr/>
        </p:nvCxnSpPr>
        <p:spPr>
          <a:xfrm flipH="1" flipV="1">
            <a:off x="10176910"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22" name="Straight Connector 1121">
            <a:extLst>
              <a:ext uri="{FF2B5EF4-FFF2-40B4-BE49-F238E27FC236}">
                <a16:creationId xmlns:a16="http://schemas.microsoft.com/office/drawing/2014/main" id="{F616FEA8-78DE-4B1F-B72F-073A5E7D4B3E}"/>
              </a:ext>
            </a:extLst>
          </p:cNvPr>
          <p:cNvCxnSpPr>
            <a:cxnSpLocks/>
          </p:cNvCxnSpPr>
          <p:nvPr/>
        </p:nvCxnSpPr>
        <p:spPr>
          <a:xfrm flipH="1" flipV="1">
            <a:off x="10199931"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23" name="Straight Connector 1122">
            <a:extLst>
              <a:ext uri="{FF2B5EF4-FFF2-40B4-BE49-F238E27FC236}">
                <a16:creationId xmlns:a16="http://schemas.microsoft.com/office/drawing/2014/main" id="{D9D58F90-6B8A-4EBB-B7DE-EE5A7F44EF6A}"/>
              </a:ext>
            </a:extLst>
          </p:cNvPr>
          <p:cNvCxnSpPr>
            <a:cxnSpLocks/>
          </p:cNvCxnSpPr>
          <p:nvPr/>
        </p:nvCxnSpPr>
        <p:spPr>
          <a:xfrm flipH="1" flipV="1">
            <a:off x="10199899"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24" name="Straight Connector 1123">
            <a:extLst>
              <a:ext uri="{FF2B5EF4-FFF2-40B4-BE49-F238E27FC236}">
                <a16:creationId xmlns:a16="http://schemas.microsoft.com/office/drawing/2014/main" id="{E4674A04-1E40-4369-89B3-E4723EECE31B}"/>
              </a:ext>
            </a:extLst>
          </p:cNvPr>
          <p:cNvCxnSpPr>
            <a:cxnSpLocks/>
          </p:cNvCxnSpPr>
          <p:nvPr/>
        </p:nvCxnSpPr>
        <p:spPr>
          <a:xfrm flipV="1">
            <a:off x="9942158"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5" name="Straight Connector 1124">
            <a:extLst>
              <a:ext uri="{FF2B5EF4-FFF2-40B4-BE49-F238E27FC236}">
                <a16:creationId xmlns:a16="http://schemas.microsoft.com/office/drawing/2014/main" id="{354093DA-9E98-4745-9F0E-39A6C8818E4A}"/>
              </a:ext>
            </a:extLst>
          </p:cNvPr>
          <p:cNvCxnSpPr>
            <a:cxnSpLocks/>
          </p:cNvCxnSpPr>
          <p:nvPr/>
        </p:nvCxnSpPr>
        <p:spPr>
          <a:xfrm flipH="1" flipV="1">
            <a:off x="9946313"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26" name="Straight Connector 1125">
            <a:extLst>
              <a:ext uri="{FF2B5EF4-FFF2-40B4-BE49-F238E27FC236}">
                <a16:creationId xmlns:a16="http://schemas.microsoft.com/office/drawing/2014/main" id="{E37632D0-1426-43A2-91C3-118A15A280AF}"/>
              </a:ext>
            </a:extLst>
          </p:cNvPr>
          <p:cNvCxnSpPr>
            <a:cxnSpLocks/>
          </p:cNvCxnSpPr>
          <p:nvPr/>
        </p:nvCxnSpPr>
        <p:spPr>
          <a:xfrm flipH="1" flipV="1">
            <a:off x="10061078"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7" name="Straight Connector 1126">
            <a:extLst>
              <a:ext uri="{FF2B5EF4-FFF2-40B4-BE49-F238E27FC236}">
                <a16:creationId xmlns:a16="http://schemas.microsoft.com/office/drawing/2014/main" id="{DA018C47-63B6-4144-AC21-36635A7B4323}"/>
              </a:ext>
            </a:extLst>
          </p:cNvPr>
          <p:cNvCxnSpPr>
            <a:cxnSpLocks/>
          </p:cNvCxnSpPr>
          <p:nvPr/>
        </p:nvCxnSpPr>
        <p:spPr>
          <a:xfrm flipH="1" flipV="1">
            <a:off x="10193225"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28" name="Straight Connector 1127">
            <a:extLst>
              <a:ext uri="{FF2B5EF4-FFF2-40B4-BE49-F238E27FC236}">
                <a16:creationId xmlns:a16="http://schemas.microsoft.com/office/drawing/2014/main" id="{8BA8BACA-CE77-4477-8583-1DCA81B5CC9A}"/>
              </a:ext>
            </a:extLst>
          </p:cNvPr>
          <p:cNvCxnSpPr>
            <a:cxnSpLocks/>
          </p:cNvCxnSpPr>
          <p:nvPr/>
        </p:nvCxnSpPr>
        <p:spPr>
          <a:xfrm flipV="1">
            <a:off x="9917386"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29" name="Straight Connector 1128">
            <a:extLst>
              <a:ext uri="{FF2B5EF4-FFF2-40B4-BE49-F238E27FC236}">
                <a16:creationId xmlns:a16="http://schemas.microsoft.com/office/drawing/2014/main" id="{C5E705C2-79DD-4F92-A1E3-CB48A281F67B}"/>
              </a:ext>
            </a:extLst>
          </p:cNvPr>
          <p:cNvCxnSpPr>
            <a:cxnSpLocks/>
          </p:cNvCxnSpPr>
          <p:nvPr/>
        </p:nvCxnSpPr>
        <p:spPr>
          <a:xfrm flipV="1">
            <a:off x="9878368"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30" name="Straight Connector 1129">
            <a:extLst>
              <a:ext uri="{FF2B5EF4-FFF2-40B4-BE49-F238E27FC236}">
                <a16:creationId xmlns:a16="http://schemas.microsoft.com/office/drawing/2014/main" id="{EB4899E8-16F7-45D8-B6E5-62482A42DABF}"/>
              </a:ext>
            </a:extLst>
          </p:cNvPr>
          <p:cNvCxnSpPr>
            <a:cxnSpLocks/>
          </p:cNvCxnSpPr>
          <p:nvPr/>
        </p:nvCxnSpPr>
        <p:spPr>
          <a:xfrm flipH="1" flipV="1">
            <a:off x="10077708"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1130">
            <a:extLst>
              <a:ext uri="{FF2B5EF4-FFF2-40B4-BE49-F238E27FC236}">
                <a16:creationId xmlns:a16="http://schemas.microsoft.com/office/drawing/2014/main" id="{AEE712F8-2ED8-4B62-85BD-F8A8493AC5AB}"/>
              </a:ext>
            </a:extLst>
          </p:cNvPr>
          <p:cNvCxnSpPr>
            <a:cxnSpLocks/>
          </p:cNvCxnSpPr>
          <p:nvPr/>
        </p:nvCxnSpPr>
        <p:spPr>
          <a:xfrm flipH="1">
            <a:off x="9934856"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1131">
            <a:extLst>
              <a:ext uri="{FF2B5EF4-FFF2-40B4-BE49-F238E27FC236}">
                <a16:creationId xmlns:a16="http://schemas.microsoft.com/office/drawing/2014/main" id="{E9D493C2-4C2A-4595-B412-C95971F18EAF}"/>
              </a:ext>
            </a:extLst>
          </p:cNvPr>
          <p:cNvCxnSpPr>
            <a:cxnSpLocks/>
          </p:cNvCxnSpPr>
          <p:nvPr/>
        </p:nvCxnSpPr>
        <p:spPr>
          <a:xfrm flipH="1" flipV="1">
            <a:off x="10223237" y="320952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1132">
            <a:extLst>
              <a:ext uri="{FF2B5EF4-FFF2-40B4-BE49-F238E27FC236}">
                <a16:creationId xmlns:a16="http://schemas.microsoft.com/office/drawing/2014/main" id="{3E601D24-801D-4447-AABC-0C406843629B}"/>
              </a:ext>
            </a:extLst>
          </p:cNvPr>
          <p:cNvCxnSpPr>
            <a:cxnSpLocks/>
          </p:cNvCxnSpPr>
          <p:nvPr/>
        </p:nvCxnSpPr>
        <p:spPr>
          <a:xfrm>
            <a:off x="10383245" y="331786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CF0C4A7B-2C69-47DE-8A15-F78EE6D8E44A}"/>
              </a:ext>
            </a:extLst>
          </p:cNvPr>
          <p:cNvGrpSpPr/>
          <p:nvPr/>
        </p:nvGrpSpPr>
        <p:grpSpPr>
          <a:xfrm flipH="1">
            <a:off x="9957371" y="3057922"/>
            <a:ext cx="148586" cy="110527"/>
            <a:chOff x="10016985" y="3057922"/>
            <a:chExt cx="148586" cy="110527"/>
          </a:xfrm>
        </p:grpSpPr>
        <p:cxnSp>
          <p:nvCxnSpPr>
            <p:cNvPr id="1134" name="Straight Connector 1133">
              <a:extLst>
                <a:ext uri="{FF2B5EF4-FFF2-40B4-BE49-F238E27FC236}">
                  <a16:creationId xmlns:a16="http://schemas.microsoft.com/office/drawing/2014/main" id="{F81B9232-A781-47CF-8E1B-E8D5EFE90712}"/>
                </a:ext>
              </a:extLst>
            </p:cNvPr>
            <p:cNvCxnSpPr>
              <a:cxnSpLocks/>
            </p:cNvCxnSpPr>
            <p:nvPr/>
          </p:nvCxnSpPr>
          <p:spPr>
            <a:xfrm flipH="1" flipV="1">
              <a:off x="10031368"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35" name="Straight Connector 1134">
              <a:extLst>
                <a:ext uri="{FF2B5EF4-FFF2-40B4-BE49-F238E27FC236}">
                  <a16:creationId xmlns:a16="http://schemas.microsoft.com/office/drawing/2014/main" id="{A589D79D-1E71-4AAC-8D7F-30631D4EAF56}"/>
                </a:ext>
              </a:extLst>
            </p:cNvPr>
            <p:cNvCxnSpPr>
              <a:cxnSpLocks/>
            </p:cNvCxnSpPr>
            <p:nvPr/>
          </p:nvCxnSpPr>
          <p:spPr>
            <a:xfrm flipH="1" flipV="1">
              <a:off x="10034498"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09" name="Oval 1508">
              <a:extLst>
                <a:ext uri="{FF2B5EF4-FFF2-40B4-BE49-F238E27FC236}">
                  <a16:creationId xmlns:a16="http://schemas.microsoft.com/office/drawing/2014/main" id="{9D464949-FCC6-4B9F-8C36-D22200FF1A35}"/>
                </a:ext>
              </a:extLst>
            </p:cNvPr>
            <p:cNvSpPr/>
            <p:nvPr/>
          </p:nvSpPr>
          <p:spPr>
            <a:xfrm flipH="1">
              <a:off x="10016985"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0" name="Oval 1509">
              <a:extLst>
                <a:ext uri="{FF2B5EF4-FFF2-40B4-BE49-F238E27FC236}">
                  <a16:creationId xmlns:a16="http://schemas.microsoft.com/office/drawing/2014/main" id="{7774A40D-AC0F-455A-8A21-497E81763901}"/>
                </a:ext>
              </a:extLst>
            </p:cNvPr>
            <p:cNvSpPr/>
            <p:nvPr/>
          </p:nvSpPr>
          <p:spPr>
            <a:xfrm flipH="1">
              <a:off x="10152384"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511" name="Oval 1510">
            <a:extLst>
              <a:ext uri="{FF2B5EF4-FFF2-40B4-BE49-F238E27FC236}">
                <a16:creationId xmlns:a16="http://schemas.microsoft.com/office/drawing/2014/main" id="{4DBDE92B-730C-41F2-B122-4A7744440891}"/>
              </a:ext>
            </a:extLst>
          </p:cNvPr>
          <p:cNvSpPr/>
          <p:nvPr/>
        </p:nvSpPr>
        <p:spPr>
          <a:xfrm flipH="1">
            <a:off x="10210148"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2" name="Oval 1511">
            <a:extLst>
              <a:ext uri="{FF2B5EF4-FFF2-40B4-BE49-F238E27FC236}">
                <a16:creationId xmlns:a16="http://schemas.microsoft.com/office/drawing/2014/main" id="{F3EE6152-808C-4D1F-A138-71ECF29E2094}"/>
              </a:ext>
            </a:extLst>
          </p:cNvPr>
          <p:cNvSpPr/>
          <p:nvPr/>
        </p:nvSpPr>
        <p:spPr>
          <a:xfrm flipH="1">
            <a:off x="10367127" y="331032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3" name="Oval 1512">
            <a:extLst>
              <a:ext uri="{FF2B5EF4-FFF2-40B4-BE49-F238E27FC236}">
                <a16:creationId xmlns:a16="http://schemas.microsoft.com/office/drawing/2014/main" id="{5056A096-F3CC-4593-942F-E903266A0965}"/>
              </a:ext>
            </a:extLst>
          </p:cNvPr>
          <p:cNvSpPr/>
          <p:nvPr/>
        </p:nvSpPr>
        <p:spPr>
          <a:xfrm flipH="1">
            <a:off x="10498738" y="339921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4" name="Oval 1513">
            <a:extLst>
              <a:ext uri="{FF2B5EF4-FFF2-40B4-BE49-F238E27FC236}">
                <a16:creationId xmlns:a16="http://schemas.microsoft.com/office/drawing/2014/main" id="{B2B85A50-DD12-48C4-BDDA-A302E4C099C7}"/>
              </a:ext>
            </a:extLst>
          </p:cNvPr>
          <p:cNvSpPr/>
          <p:nvPr/>
        </p:nvSpPr>
        <p:spPr>
          <a:xfrm flipH="1">
            <a:off x="10060035"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5" name="Oval 1514">
            <a:extLst>
              <a:ext uri="{FF2B5EF4-FFF2-40B4-BE49-F238E27FC236}">
                <a16:creationId xmlns:a16="http://schemas.microsoft.com/office/drawing/2014/main" id="{28B1EE5D-4C62-451F-BB7D-0D4B71EE4562}"/>
              </a:ext>
            </a:extLst>
          </p:cNvPr>
          <p:cNvSpPr/>
          <p:nvPr/>
        </p:nvSpPr>
        <p:spPr>
          <a:xfrm flipH="1">
            <a:off x="10047731"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6" name="Oval 1515">
            <a:extLst>
              <a:ext uri="{FF2B5EF4-FFF2-40B4-BE49-F238E27FC236}">
                <a16:creationId xmlns:a16="http://schemas.microsoft.com/office/drawing/2014/main" id="{F9BA3BBF-8A6A-4244-9EE5-7F9BE9273D99}"/>
              </a:ext>
            </a:extLst>
          </p:cNvPr>
          <p:cNvSpPr/>
          <p:nvPr/>
        </p:nvSpPr>
        <p:spPr>
          <a:xfrm flipH="1">
            <a:off x="9967475"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7" name="Oval 1516">
            <a:extLst>
              <a:ext uri="{FF2B5EF4-FFF2-40B4-BE49-F238E27FC236}">
                <a16:creationId xmlns:a16="http://schemas.microsoft.com/office/drawing/2014/main" id="{550DC6CF-E176-4FFB-A6C9-5AE3DB51A17E}"/>
              </a:ext>
            </a:extLst>
          </p:cNvPr>
          <p:cNvSpPr/>
          <p:nvPr/>
        </p:nvSpPr>
        <p:spPr>
          <a:xfrm flipH="1">
            <a:off x="10175707"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8" name="Oval 1517">
            <a:extLst>
              <a:ext uri="{FF2B5EF4-FFF2-40B4-BE49-F238E27FC236}">
                <a16:creationId xmlns:a16="http://schemas.microsoft.com/office/drawing/2014/main" id="{7010B9C4-20EC-422A-8630-56B199946035}"/>
              </a:ext>
            </a:extLst>
          </p:cNvPr>
          <p:cNvSpPr/>
          <p:nvPr/>
        </p:nvSpPr>
        <p:spPr>
          <a:xfrm flipH="1">
            <a:off x="9927716"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9" name="Oval 1518">
            <a:extLst>
              <a:ext uri="{FF2B5EF4-FFF2-40B4-BE49-F238E27FC236}">
                <a16:creationId xmlns:a16="http://schemas.microsoft.com/office/drawing/2014/main" id="{3845D46D-1229-4EEB-9EC1-23BF6B33C3FF}"/>
              </a:ext>
            </a:extLst>
          </p:cNvPr>
          <p:cNvSpPr/>
          <p:nvPr/>
        </p:nvSpPr>
        <p:spPr>
          <a:xfrm flipH="1">
            <a:off x="10201634"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0" name="Oval 1519">
            <a:extLst>
              <a:ext uri="{FF2B5EF4-FFF2-40B4-BE49-F238E27FC236}">
                <a16:creationId xmlns:a16="http://schemas.microsoft.com/office/drawing/2014/main" id="{CEA0307A-FE77-4673-9B44-68360E5D16B1}"/>
              </a:ext>
            </a:extLst>
          </p:cNvPr>
          <p:cNvSpPr/>
          <p:nvPr/>
        </p:nvSpPr>
        <p:spPr>
          <a:xfrm flipH="1">
            <a:off x="9942357"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1" name="Oval 1520">
            <a:extLst>
              <a:ext uri="{FF2B5EF4-FFF2-40B4-BE49-F238E27FC236}">
                <a16:creationId xmlns:a16="http://schemas.microsoft.com/office/drawing/2014/main" id="{5B3F9A90-EFCE-4460-AB08-EB664FC81D20}"/>
              </a:ext>
            </a:extLst>
          </p:cNvPr>
          <p:cNvSpPr/>
          <p:nvPr/>
        </p:nvSpPr>
        <p:spPr>
          <a:xfrm flipH="1">
            <a:off x="9864430"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2" name="Oval 1521">
            <a:extLst>
              <a:ext uri="{FF2B5EF4-FFF2-40B4-BE49-F238E27FC236}">
                <a16:creationId xmlns:a16="http://schemas.microsoft.com/office/drawing/2014/main" id="{4D89BB0D-B672-4E6E-B722-781C2A43E2C4}"/>
              </a:ext>
            </a:extLst>
          </p:cNvPr>
          <p:cNvSpPr/>
          <p:nvPr/>
        </p:nvSpPr>
        <p:spPr>
          <a:xfrm flipH="1">
            <a:off x="9911052"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3" name="Oval 1522">
            <a:extLst>
              <a:ext uri="{FF2B5EF4-FFF2-40B4-BE49-F238E27FC236}">
                <a16:creationId xmlns:a16="http://schemas.microsoft.com/office/drawing/2014/main" id="{B19C82C2-2E42-4B82-974D-5B70D7A80B78}"/>
              </a:ext>
            </a:extLst>
          </p:cNvPr>
          <p:cNvSpPr/>
          <p:nvPr/>
        </p:nvSpPr>
        <p:spPr>
          <a:xfrm flipH="1">
            <a:off x="10199200"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4" name="Oval 1523">
            <a:extLst>
              <a:ext uri="{FF2B5EF4-FFF2-40B4-BE49-F238E27FC236}">
                <a16:creationId xmlns:a16="http://schemas.microsoft.com/office/drawing/2014/main" id="{ACFBA173-836D-4A23-A323-CFBEA5EAB0A6}"/>
              </a:ext>
            </a:extLst>
          </p:cNvPr>
          <p:cNvSpPr/>
          <p:nvPr/>
        </p:nvSpPr>
        <p:spPr>
          <a:xfrm flipH="1">
            <a:off x="10236198"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5" name="Oval 1524">
            <a:extLst>
              <a:ext uri="{FF2B5EF4-FFF2-40B4-BE49-F238E27FC236}">
                <a16:creationId xmlns:a16="http://schemas.microsoft.com/office/drawing/2014/main" id="{5ACA78FD-8FD8-487D-92EA-D48FD49AB3A0}"/>
              </a:ext>
            </a:extLst>
          </p:cNvPr>
          <p:cNvSpPr/>
          <p:nvPr/>
        </p:nvSpPr>
        <p:spPr>
          <a:xfrm flipH="1">
            <a:off x="10194497"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526" name="Straight Connector 1525">
            <a:extLst>
              <a:ext uri="{FF2B5EF4-FFF2-40B4-BE49-F238E27FC236}">
                <a16:creationId xmlns:a16="http://schemas.microsoft.com/office/drawing/2014/main" id="{BF3A2997-1959-47FB-ADD0-D10D5E74886A}"/>
              </a:ext>
            </a:extLst>
          </p:cNvPr>
          <p:cNvCxnSpPr>
            <a:cxnSpLocks/>
          </p:cNvCxnSpPr>
          <p:nvPr/>
        </p:nvCxnSpPr>
        <p:spPr>
          <a:xfrm flipH="1">
            <a:off x="9901638" y="318739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27" name="Straight Connector 1526">
            <a:extLst>
              <a:ext uri="{FF2B5EF4-FFF2-40B4-BE49-F238E27FC236}">
                <a16:creationId xmlns:a16="http://schemas.microsoft.com/office/drawing/2014/main" id="{D90AB2DD-4B81-4643-8887-211CA00FE72D}"/>
              </a:ext>
            </a:extLst>
          </p:cNvPr>
          <p:cNvCxnSpPr>
            <a:cxnSpLocks/>
          </p:cNvCxnSpPr>
          <p:nvPr/>
        </p:nvCxnSpPr>
        <p:spPr>
          <a:xfrm flipH="1">
            <a:off x="9888539" y="335527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528" name="Oval 1527">
            <a:extLst>
              <a:ext uri="{FF2B5EF4-FFF2-40B4-BE49-F238E27FC236}">
                <a16:creationId xmlns:a16="http://schemas.microsoft.com/office/drawing/2014/main" id="{EC283424-814D-4994-AE45-1A72067DC3F2}"/>
              </a:ext>
            </a:extLst>
          </p:cNvPr>
          <p:cNvSpPr/>
          <p:nvPr/>
        </p:nvSpPr>
        <p:spPr>
          <a:xfrm flipH="1">
            <a:off x="9888539" y="334408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9" name="Oval 1528">
            <a:extLst>
              <a:ext uri="{FF2B5EF4-FFF2-40B4-BE49-F238E27FC236}">
                <a16:creationId xmlns:a16="http://schemas.microsoft.com/office/drawing/2014/main" id="{BD57B4F5-7149-45D1-9216-8D12298D8FFE}"/>
              </a:ext>
            </a:extLst>
          </p:cNvPr>
          <p:cNvSpPr/>
          <p:nvPr/>
        </p:nvSpPr>
        <p:spPr>
          <a:xfrm flipH="1">
            <a:off x="9872921" y="351797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0" name="Oval 1529">
            <a:extLst>
              <a:ext uri="{FF2B5EF4-FFF2-40B4-BE49-F238E27FC236}">
                <a16:creationId xmlns:a16="http://schemas.microsoft.com/office/drawing/2014/main" id="{536AA85A-2EAC-4184-ADF6-A08465570E26}"/>
              </a:ext>
            </a:extLst>
          </p:cNvPr>
          <p:cNvSpPr/>
          <p:nvPr/>
        </p:nvSpPr>
        <p:spPr>
          <a:xfrm flipH="1">
            <a:off x="9907705" y="317794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2" name="Freeform: Shape 1531">
            <a:extLst>
              <a:ext uri="{FF2B5EF4-FFF2-40B4-BE49-F238E27FC236}">
                <a16:creationId xmlns:a16="http://schemas.microsoft.com/office/drawing/2014/main" id="{393C7AC6-D53C-457F-9EAD-85258B590F36}"/>
              </a:ext>
            </a:extLst>
          </p:cNvPr>
          <p:cNvSpPr/>
          <p:nvPr/>
        </p:nvSpPr>
        <p:spPr>
          <a:xfrm rot="3031979" flipV="1">
            <a:off x="10399425" y="3383209"/>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1541" name="Group 1540">
            <a:extLst>
              <a:ext uri="{FF2B5EF4-FFF2-40B4-BE49-F238E27FC236}">
                <a16:creationId xmlns:a16="http://schemas.microsoft.com/office/drawing/2014/main" id="{590DAA78-822C-47F2-8FE2-6F252922FD02}"/>
              </a:ext>
            </a:extLst>
          </p:cNvPr>
          <p:cNvGrpSpPr/>
          <p:nvPr/>
        </p:nvGrpSpPr>
        <p:grpSpPr>
          <a:xfrm flipH="1">
            <a:off x="7677863" y="3057922"/>
            <a:ext cx="148586" cy="121377"/>
            <a:chOff x="6801486" y="3057922"/>
            <a:chExt cx="148586" cy="121377"/>
          </a:xfrm>
        </p:grpSpPr>
        <p:cxnSp>
          <p:nvCxnSpPr>
            <p:cNvPr id="1542" name="Straight Connector 1541">
              <a:extLst>
                <a:ext uri="{FF2B5EF4-FFF2-40B4-BE49-F238E27FC236}">
                  <a16:creationId xmlns:a16="http://schemas.microsoft.com/office/drawing/2014/main" id="{BFB77D29-441B-49BE-A250-FA6A79CAD35F}"/>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43" name="Straight Connector 1542">
              <a:extLst>
                <a:ext uri="{FF2B5EF4-FFF2-40B4-BE49-F238E27FC236}">
                  <a16:creationId xmlns:a16="http://schemas.microsoft.com/office/drawing/2014/main" id="{EE18363A-2AD9-4C73-9B9C-2B4426F79AD5}"/>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4" name="Oval 1543">
              <a:extLst>
                <a:ext uri="{FF2B5EF4-FFF2-40B4-BE49-F238E27FC236}">
                  <a16:creationId xmlns:a16="http://schemas.microsoft.com/office/drawing/2014/main" id="{B968A9D7-3D94-4AAA-A589-FB28D91E8506}"/>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45" name="Oval 1544">
              <a:extLst>
                <a:ext uri="{FF2B5EF4-FFF2-40B4-BE49-F238E27FC236}">
                  <a16:creationId xmlns:a16="http://schemas.microsoft.com/office/drawing/2014/main" id="{AEDF7F14-B3C2-4D4E-B0B7-06B1EB1C1407}"/>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46" name="Oval 1545">
              <a:extLst>
                <a:ext uri="{FF2B5EF4-FFF2-40B4-BE49-F238E27FC236}">
                  <a16:creationId xmlns:a16="http://schemas.microsoft.com/office/drawing/2014/main" id="{323BC1EE-CDFF-483E-B08B-B6E4543058B7}"/>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Tree>
    <p:extLst>
      <p:ext uri="{BB962C8B-B14F-4D97-AF65-F5344CB8AC3E}">
        <p14:creationId xmlns:p14="http://schemas.microsoft.com/office/powerpoint/2010/main" val="1599739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Labelling Training Data</a:t>
            </a:r>
          </a:p>
        </p:txBody>
      </p:sp>
      <p:sp>
        <p:nvSpPr>
          <p:cNvPr id="709" name="TextBox 708">
            <a:extLst>
              <a:ext uri="{FF2B5EF4-FFF2-40B4-BE49-F238E27FC236}">
                <a16:creationId xmlns:a16="http://schemas.microsoft.com/office/drawing/2014/main" id="{EA66C295-AFAB-432B-A483-B8B535594808}"/>
              </a:ext>
            </a:extLst>
          </p:cNvPr>
          <p:cNvSpPr txBox="1"/>
          <p:nvPr/>
        </p:nvSpPr>
        <p:spPr>
          <a:xfrm>
            <a:off x="432252" y="1034794"/>
            <a:ext cx="11416848" cy="1345156"/>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p>
          <a:p>
            <a:endParaRPr lang="en-GB" sz="7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Our model should detect also sequences not containing all the relevant frames but only the main part. We therefore also label incomplete sequences. We assume a </a:t>
            </a:r>
            <a:r>
              <a:rPr lang="en-GB" sz="1400" dirty="0">
                <a:solidFill>
                  <a:schemeClr val="accent2"/>
                </a:solidFill>
                <a:latin typeface="Bahnschrift Light" panose="020B0502040204020203" pitchFamily="34" charset="0"/>
              </a:rPr>
              <a:t>tolerance range</a:t>
            </a:r>
            <a:r>
              <a:rPr lang="en-GB" sz="1400" dirty="0">
                <a:solidFill>
                  <a:schemeClr val="accent5"/>
                </a:solidFill>
                <a:latin typeface="Bahnschrift Light" panose="020B0502040204020203" pitchFamily="34" charset="0"/>
              </a:rPr>
              <a:t> of 10 frames around the last relevant frame of a gesture. Sequences at the beginning or end of the tolerance range thus contain fewer relevant frames than sequences in the middle of the range – see the first sketch below.</a:t>
            </a:r>
          </a:p>
        </p:txBody>
      </p:sp>
      <p:sp>
        <p:nvSpPr>
          <p:cNvPr id="717" name="Rectangle 716">
            <a:extLst>
              <a:ext uri="{FF2B5EF4-FFF2-40B4-BE49-F238E27FC236}">
                <a16:creationId xmlns:a16="http://schemas.microsoft.com/office/drawing/2014/main" id="{02D979D7-D736-4E15-8B3E-FDEE35E0C1C9}"/>
              </a:ext>
            </a:extLst>
          </p:cNvPr>
          <p:cNvSpPr/>
          <p:nvPr/>
        </p:nvSpPr>
        <p:spPr>
          <a:xfrm>
            <a:off x="6053830" y="1277167"/>
            <a:ext cx="136433" cy="169057"/>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18" name="Rectangle 717">
            <a:extLst>
              <a:ext uri="{FF2B5EF4-FFF2-40B4-BE49-F238E27FC236}">
                <a16:creationId xmlns:a16="http://schemas.microsoft.com/office/drawing/2014/main" id="{F32DD027-2E82-4354-AB78-6C902A63503D}"/>
              </a:ext>
            </a:extLst>
          </p:cNvPr>
          <p:cNvSpPr/>
          <p:nvPr/>
        </p:nvSpPr>
        <p:spPr>
          <a:xfrm>
            <a:off x="3626038" y="1277167"/>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10ACF44F-6B3D-4861-A7E4-3E46F0DE9812}"/>
              </a:ext>
            </a:extLst>
          </p:cNvPr>
          <p:cNvSpPr/>
          <p:nvPr/>
        </p:nvSpPr>
        <p:spPr>
          <a:xfrm>
            <a:off x="3905877" y="1018608"/>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9D15C5DE-6E9E-4B32-9CF1-B38CA00272C4}"/>
              </a:ext>
            </a:extLst>
          </p:cNvPr>
          <p:cNvSpPr/>
          <p:nvPr/>
        </p:nvSpPr>
        <p:spPr>
          <a:xfrm>
            <a:off x="3938430" y="1049986"/>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1CF467F9-CDF1-4A7D-8521-3BAB6BA35AE4}"/>
              </a:ext>
            </a:extLst>
          </p:cNvPr>
          <p:cNvSpPr/>
          <p:nvPr/>
        </p:nvSpPr>
        <p:spPr>
          <a:xfrm>
            <a:off x="3970983" y="1081365"/>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TextBox 295">
            <a:extLst>
              <a:ext uri="{FF2B5EF4-FFF2-40B4-BE49-F238E27FC236}">
                <a16:creationId xmlns:a16="http://schemas.microsoft.com/office/drawing/2014/main" id="{7FCADDCD-107B-4301-B2F8-F9A99BF9C2FA}"/>
              </a:ext>
            </a:extLst>
          </p:cNvPr>
          <p:cNvSpPr txBox="1"/>
          <p:nvPr/>
        </p:nvSpPr>
        <p:spPr>
          <a:xfrm rot="3620603">
            <a:off x="3881537" y="956953"/>
            <a:ext cx="87527" cy="147544"/>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958" name="Oval 957">
            <a:extLst>
              <a:ext uri="{FF2B5EF4-FFF2-40B4-BE49-F238E27FC236}">
                <a16:creationId xmlns:a16="http://schemas.microsoft.com/office/drawing/2014/main" id="{90E49C87-3EEB-4EF5-AFD8-4496406C461A}"/>
              </a:ext>
            </a:extLst>
          </p:cNvPr>
          <p:cNvSpPr/>
          <p:nvPr/>
        </p:nvSpPr>
        <p:spPr>
          <a:xfrm>
            <a:off x="10942433" y="1321440"/>
            <a:ext cx="80510" cy="8051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BBD9CD54-C2CE-4746-8610-1F72A5E1D08B}"/>
              </a:ext>
            </a:extLst>
          </p:cNvPr>
          <p:cNvSpPr/>
          <p:nvPr/>
        </p:nvSpPr>
        <p:spPr>
          <a:xfrm>
            <a:off x="5153672"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8" name="Rectangle 597">
            <a:extLst>
              <a:ext uri="{FF2B5EF4-FFF2-40B4-BE49-F238E27FC236}">
                <a16:creationId xmlns:a16="http://schemas.microsoft.com/office/drawing/2014/main" id="{A1BD7785-9EE5-4422-B366-2C2AC5532BA2}"/>
              </a:ext>
            </a:extLst>
          </p:cNvPr>
          <p:cNvSpPr/>
          <p:nvPr/>
        </p:nvSpPr>
        <p:spPr>
          <a:xfrm>
            <a:off x="5194264"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9" name="Rectangle 598">
            <a:extLst>
              <a:ext uri="{FF2B5EF4-FFF2-40B4-BE49-F238E27FC236}">
                <a16:creationId xmlns:a16="http://schemas.microsoft.com/office/drawing/2014/main" id="{15DE8D81-12C2-4340-B5E9-C921B4930B71}"/>
              </a:ext>
            </a:extLst>
          </p:cNvPr>
          <p:cNvSpPr/>
          <p:nvPr/>
        </p:nvSpPr>
        <p:spPr>
          <a:xfrm>
            <a:off x="523485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0" name="Rectangle 599">
            <a:extLst>
              <a:ext uri="{FF2B5EF4-FFF2-40B4-BE49-F238E27FC236}">
                <a16:creationId xmlns:a16="http://schemas.microsoft.com/office/drawing/2014/main" id="{F95599D0-8D93-43C0-A9CD-40564E6D7A19}"/>
              </a:ext>
            </a:extLst>
          </p:cNvPr>
          <p:cNvSpPr/>
          <p:nvPr/>
        </p:nvSpPr>
        <p:spPr>
          <a:xfrm>
            <a:off x="563801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1" name="Rectangle 600">
            <a:extLst>
              <a:ext uri="{FF2B5EF4-FFF2-40B4-BE49-F238E27FC236}">
                <a16:creationId xmlns:a16="http://schemas.microsoft.com/office/drawing/2014/main" id="{97C261E4-3DA6-4C64-B258-80159B61649B}"/>
              </a:ext>
            </a:extLst>
          </p:cNvPr>
          <p:cNvSpPr/>
          <p:nvPr/>
        </p:nvSpPr>
        <p:spPr>
          <a:xfrm>
            <a:off x="5678612"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2" name="Rectangle 601">
            <a:extLst>
              <a:ext uri="{FF2B5EF4-FFF2-40B4-BE49-F238E27FC236}">
                <a16:creationId xmlns:a16="http://schemas.microsoft.com/office/drawing/2014/main" id="{A5416D37-8850-4288-B727-F93BD66FC24B}"/>
              </a:ext>
            </a:extLst>
          </p:cNvPr>
          <p:cNvSpPr/>
          <p:nvPr/>
        </p:nvSpPr>
        <p:spPr>
          <a:xfrm>
            <a:off x="5719205"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3" name="Rectangle 602">
            <a:extLst>
              <a:ext uri="{FF2B5EF4-FFF2-40B4-BE49-F238E27FC236}">
                <a16:creationId xmlns:a16="http://schemas.microsoft.com/office/drawing/2014/main" id="{3C5702AB-4325-4054-AF0B-BB1348127848}"/>
              </a:ext>
            </a:extLst>
          </p:cNvPr>
          <p:cNvSpPr/>
          <p:nvPr/>
        </p:nvSpPr>
        <p:spPr>
          <a:xfrm>
            <a:off x="6147241"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4" name="Rectangle 603">
            <a:extLst>
              <a:ext uri="{FF2B5EF4-FFF2-40B4-BE49-F238E27FC236}">
                <a16:creationId xmlns:a16="http://schemas.microsoft.com/office/drawing/2014/main" id="{93AFDABD-55DA-4237-B199-E6D59ACF013E}"/>
              </a:ext>
            </a:extLst>
          </p:cNvPr>
          <p:cNvSpPr/>
          <p:nvPr/>
        </p:nvSpPr>
        <p:spPr>
          <a:xfrm>
            <a:off x="6187833"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5" name="Rectangle 604">
            <a:extLst>
              <a:ext uri="{FF2B5EF4-FFF2-40B4-BE49-F238E27FC236}">
                <a16:creationId xmlns:a16="http://schemas.microsoft.com/office/drawing/2014/main" id="{448EAE26-1C32-455C-8453-F79568368B42}"/>
              </a:ext>
            </a:extLst>
          </p:cNvPr>
          <p:cNvSpPr/>
          <p:nvPr/>
        </p:nvSpPr>
        <p:spPr>
          <a:xfrm>
            <a:off x="6228426"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6" name="Rectangle 605">
            <a:extLst>
              <a:ext uri="{FF2B5EF4-FFF2-40B4-BE49-F238E27FC236}">
                <a16:creationId xmlns:a16="http://schemas.microsoft.com/office/drawing/2014/main" id="{A76916C8-0117-4DE8-8C4A-1FCED2666708}"/>
              </a:ext>
            </a:extLst>
          </p:cNvPr>
          <p:cNvSpPr/>
          <p:nvPr/>
        </p:nvSpPr>
        <p:spPr>
          <a:xfrm>
            <a:off x="666508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7" name="Rectangle 606">
            <a:extLst>
              <a:ext uri="{FF2B5EF4-FFF2-40B4-BE49-F238E27FC236}">
                <a16:creationId xmlns:a16="http://schemas.microsoft.com/office/drawing/2014/main" id="{195CEF15-2CD3-486C-B8BC-742AB4C7E8A4}"/>
              </a:ext>
            </a:extLst>
          </p:cNvPr>
          <p:cNvSpPr/>
          <p:nvPr/>
        </p:nvSpPr>
        <p:spPr>
          <a:xfrm>
            <a:off x="6705678"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8" name="Rectangle 607">
            <a:extLst>
              <a:ext uri="{FF2B5EF4-FFF2-40B4-BE49-F238E27FC236}">
                <a16:creationId xmlns:a16="http://schemas.microsoft.com/office/drawing/2014/main" id="{12E30BEC-896A-4026-8A49-6997F4F223A7}"/>
              </a:ext>
            </a:extLst>
          </p:cNvPr>
          <p:cNvSpPr/>
          <p:nvPr/>
        </p:nvSpPr>
        <p:spPr>
          <a:xfrm>
            <a:off x="674627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9" name="Rectangle 608">
            <a:extLst>
              <a:ext uri="{FF2B5EF4-FFF2-40B4-BE49-F238E27FC236}">
                <a16:creationId xmlns:a16="http://schemas.microsoft.com/office/drawing/2014/main" id="{01242423-E837-496B-99B3-229C680CF1ED}"/>
              </a:ext>
            </a:extLst>
          </p:cNvPr>
          <p:cNvSpPr/>
          <p:nvPr/>
        </p:nvSpPr>
        <p:spPr>
          <a:xfrm>
            <a:off x="7162778"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0" name="Rectangle 609">
            <a:extLst>
              <a:ext uri="{FF2B5EF4-FFF2-40B4-BE49-F238E27FC236}">
                <a16:creationId xmlns:a16="http://schemas.microsoft.com/office/drawing/2014/main" id="{AC6FE827-75F4-4593-BCAF-E710DC6341BC}"/>
              </a:ext>
            </a:extLst>
          </p:cNvPr>
          <p:cNvSpPr/>
          <p:nvPr/>
        </p:nvSpPr>
        <p:spPr>
          <a:xfrm>
            <a:off x="7203371"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1" name="Rectangle 610">
            <a:extLst>
              <a:ext uri="{FF2B5EF4-FFF2-40B4-BE49-F238E27FC236}">
                <a16:creationId xmlns:a16="http://schemas.microsoft.com/office/drawing/2014/main" id="{29A069EA-5AC7-46D9-96CE-F1663F031294}"/>
              </a:ext>
            </a:extLst>
          </p:cNvPr>
          <p:cNvSpPr/>
          <p:nvPr/>
        </p:nvSpPr>
        <p:spPr>
          <a:xfrm>
            <a:off x="7243964"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2" name="Rectangle 611">
            <a:extLst>
              <a:ext uri="{FF2B5EF4-FFF2-40B4-BE49-F238E27FC236}">
                <a16:creationId xmlns:a16="http://schemas.microsoft.com/office/drawing/2014/main" id="{97863C40-9044-4B42-8682-CC266CA19484}"/>
              </a:ext>
            </a:extLst>
          </p:cNvPr>
          <p:cNvSpPr/>
          <p:nvPr/>
        </p:nvSpPr>
        <p:spPr>
          <a:xfrm>
            <a:off x="7653506"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3" name="Rectangle 612">
            <a:extLst>
              <a:ext uri="{FF2B5EF4-FFF2-40B4-BE49-F238E27FC236}">
                <a16:creationId xmlns:a16="http://schemas.microsoft.com/office/drawing/2014/main" id="{D986CC0B-A6E1-40D9-925E-ABB7071E083C}"/>
              </a:ext>
            </a:extLst>
          </p:cNvPr>
          <p:cNvSpPr/>
          <p:nvPr/>
        </p:nvSpPr>
        <p:spPr>
          <a:xfrm>
            <a:off x="769409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4" name="Rectangle 613">
            <a:extLst>
              <a:ext uri="{FF2B5EF4-FFF2-40B4-BE49-F238E27FC236}">
                <a16:creationId xmlns:a16="http://schemas.microsoft.com/office/drawing/2014/main" id="{51221727-5692-4C36-A5A4-2AC9B8F16901}"/>
              </a:ext>
            </a:extLst>
          </p:cNvPr>
          <p:cNvSpPr/>
          <p:nvPr/>
        </p:nvSpPr>
        <p:spPr>
          <a:xfrm>
            <a:off x="773469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5" name="Rectangle 614">
            <a:extLst>
              <a:ext uri="{FF2B5EF4-FFF2-40B4-BE49-F238E27FC236}">
                <a16:creationId xmlns:a16="http://schemas.microsoft.com/office/drawing/2014/main" id="{0972BB26-6D3C-4CB8-9122-3862657882B7}"/>
              </a:ext>
            </a:extLst>
          </p:cNvPr>
          <p:cNvSpPr/>
          <p:nvPr/>
        </p:nvSpPr>
        <p:spPr>
          <a:xfrm>
            <a:off x="815762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6" name="Rectangle 615">
            <a:extLst>
              <a:ext uri="{FF2B5EF4-FFF2-40B4-BE49-F238E27FC236}">
                <a16:creationId xmlns:a16="http://schemas.microsoft.com/office/drawing/2014/main" id="{4E477D73-29EC-4633-B558-4D779E6E1D11}"/>
              </a:ext>
            </a:extLst>
          </p:cNvPr>
          <p:cNvSpPr/>
          <p:nvPr/>
        </p:nvSpPr>
        <p:spPr>
          <a:xfrm>
            <a:off x="819822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7" name="Rectangle 616">
            <a:extLst>
              <a:ext uri="{FF2B5EF4-FFF2-40B4-BE49-F238E27FC236}">
                <a16:creationId xmlns:a16="http://schemas.microsoft.com/office/drawing/2014/main" id="{323DEFB3-9319-4C11-B212-18DD2DE2F2A6}"/>
              </a:ext>
            </a:extLst>
          </p:cNvPr>
          <p:cNvSpPr/>
          <p:nvPr/>
        </p:nvSpPr>
        <p:spPr>
          <a:xfrm>
            <a:off x="823881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8" name="Rectangle 617">
            <a:extLst>
              <a:ext uri="{FF2B5EF4-FFF2-40B4-BE49-F238E27FC236}">
                <a16:creationId xmlns:a16="http://schemas.microsoft.com/office/drawing/2014/main" id="{E82CB44F-FCBB-4842-B832-2B86C3B59678}"/>
              </a:ext>
            </a:extLst>
          </p:cNvPr>
          <p:cNvSpPr/>
          <p:nvPr/>
        </p:nvSpPr>
        <p:spPr>
          <a:xfrm>
            <a:off x="8654415"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4CF31E8-65A0-47A3-AC7B-CFF947AD913C}"/>
              </a:ext>
            </a:extLst>
          </p:cNvPr>
          <p:cNvSpPr/>
          <p:nvPr/>
        </p:nvSpPr>
        <p:spPr>
          <a:xfrm>
            <a:off x="869500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0" name="Rectangle 619">
            <a:extLst>
              <a:ext uri="{FF2B5EF4-FFF2-40B4-BE49-F238E27FC236}">
                <a16:creationId xmlns:a16="http://schemas.microsoft.com/office/drawing/2014/main" id="{B11843DF-B254-44F7-9276-ADB6CD195A7A}"/>
              </a:ext>
            </a:extLst>
          </p:cNvPr>
          <p:cNvSpPr/>
          <p:nvPr/>
        </p:nvSpPr>
        <p:spPr>
          <a:xfrm>
            <a:off x="8735600"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1" name="Rectangle 620">
            <a:extLst>
              <a:ext uri="{FF2B5EF4-FFF2-40B4-BE49-F238E27FC236}">
                <a16:creationId xmlns:a16="http://schemas.microsoft.com/office/drawing/2014/main" id="{059F942F-2C34-4960-96A5-8589F068EAE7}"/>
              </a:ext>
            </a:extLst>
          </p:cNvPr>
          <p:cNvSpPr/>
          <p:nvPr/>
        </p:nvSpPr>
        <p:spPr>
          <a:xfrm>
            <a:off x="916669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1EE033B9-83A8-44F4-AACC-DF0A07135F5B}"/>
              </a:ext>
            </a:extLst>
          </p:cNvPr>
          <p:cNvSpPr/>
          <p:nvPr/>
        </p:nvSpPr>
        <p:spPr>
          <a:xfrm>
            <a:off x="920728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1628F338-AC2A-403E-A248-2EFDDF3A5FED}"/>
              </a:ext>
            </a:extLst>
          </p:cNvPr>
          <p:cNvSpPr/>
          <p:nvPr/>
        </p:nvSpPr>
        <p:spPr>
          <a:xfrm>
            <a:off x="9247875"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833080E4-0118-4D25-82B8-AAC5146B506F}"/>
              </a:ext>
            </a:extLst>
          </p:cNvPr>
          <p:cNvSpPr/>
          <p:nvPr/>
        </p:nvSpPr>
        <p:spPr>
          <a:xfrm>
            <a:off x="9686963"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0" name="Rectangle 629">
            <a:extLst>
              <a:ext uri="{FF2B5EF4-FFF2-40B4-BE49-F238E27FC236}">
                <a16:creationId xmlns:a16="http://schemas.microsoft.com/office/drawing/2014/main" id="{163D851A-879B-4F9E-A632-EF10032E066B}"/>
              </a:ext>
            </a:extLst>
          </p:cNvPr>
          <p:cNvSpPr/>
          <p:nvPr/>
        </p:nvSpPr>
        <p:spPr>
          <a:xfrm>
            <a:off x="9727556"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1" name="Rectangle 630">
            <a:extLst>
              <a:ext uri="{FF2B5EF4-FFF2-40B4-BE49-F238E27FC236}">
                <a16:creationId xmlns:a16="http://schemas.microsoft.com/office/drawing/2014/main" id="{F9033F79-892C-4136-9B24-6134999777E3}"/>
              </a:ext>
            </a:extLst>
          </p:cNvPr>
          <p:cNvSpPr/>
          <p:nvPr/>
        </p:nvSpPr>
        <p:spPr>
          <a:xfrm>
            <a:off x="9768148"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9" name="Rectangle 638">
            <a:extLst>
              <a:ext uri="{FF2B5EF4-FFF2-40B4-BE49-F238E27FC236}">
                <a16:creationId xmlns:a16="http://schemas.microsoft.com/office/drawing/2014/main" id="{AD2EA972-ED75-4F00-86C1-3593D35AF4F9}"/>
              </a:ext>
            </a:extLst>
          </p:cNvPr>
          <p:cNvSpPr/>
          <p:nvPr/>
        </p:nvSpPr>
        <p:spPr>
          <a:xfrm>
            <a:off x="1017661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865B549B-95BD-4AC7-9141-0C185BF6BE47}"/>
              </a:ext>
            </a:extLst>
          </p:cNvPr>
          <p:cNvSpPr/>
          <p:nvPr/>
        </p:nvSpPr>
        <p:spPr>
          <a:xfrm>
            <a:off x="1021720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68" name="Rectangle 667">
            <a:extLst>
              <a:ext uri="{FF2B5EF4-FFF2-40B4-BE49-F238E27FC236}">
                <a16:creationId xmlns:a16="http://schemas.microsoft.com/office/drawing/2014/main" id="{02E22C76-F703-43D8-80DA-4BB0D5CFBAA5}"/>
              </a:ext>
            </a:extLst>
          </p:cNvPr>
          <p:cNvSpPr/>
          <p:nvPr/>
        </p:nvSpPr>
        <p:spPr>
          <a:xfrm>
            <a:off x="10257796"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4" name="Rectangle 733">
            <a:extLst>
              <a:ext uri="{FF2B5EF4-FFF2-40B4-BE49-F238E27FC236}">
                <a16:creationId xmlns:a16="http://schemas.microsoft.com/office/drawing/2014/main" id="{00668C2F-C742-414C-9CE6-2CD4B6A52283}"/>
              </a:ext>
            </a:extLst>
          </p:cNvPr>
          <p:cNvSpPr/>
          <p:nvPr/>
        </p:nvSpPr>
        <p:spPr>
          <a:xfrm>
            <a:off x="486360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3" name="Rectangle 732">
            <a:extLst>
              <a:ext uri="{FF2B5EF4-FFF2-40B4-BE49-F238E27FC236}">
                <a16:creationId xmlns:a16="http://schemas.microsoft.com/office/drawing/2014/main" id="{9428D953-6D27-4AD3-AFA2-070CB3F3451E}"/>
              </a:ext>
            </a:extLst>
          </p:cNvPr>
          <p:cNvSpPr/>
          <p:nvPr/>
        </p:nvSpPr>
        <p:spPr>
          <a:xfrm>
            <a:off x="4904201"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1070249" y="4471446"/>
            <a:ext cx="1035426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1258317"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226449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176140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8049558"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9AF85E96-04EE-4511-881A-2C240E61E1CB}"/>
              </a:ext>
            </a:extLst>
          </p:cNvPr>
          <p:cNvCxnSpPr>
            <a:cxnSpLocks/>
          </p:cNvCxnSpPr>
          <p:nvPr/>
        </p:nvCxnSpPr>
        <p:spPr>
          <a:xfrm flipV="1">
            <a:off x="276758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155C2A9-F065-447E-8790-ED9F4A4D7F5B}"/>
              </a:ext>
            </a:extLst>
          </p:cNvPr>
          <p:cNvCxnSpPr>
            <a:cxnSpLocks/>
          </p:cNvCxnSpPr>
          <p:nvPr/>
        </p:nvCxnSpPr>
        <p:spPr>
          <a:xfrm flipV="1">
            <a:off x="402485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D608B452-051F-41E8-B857-CB823DB56D1A}"/>
              </a:ext>
            </a:extLst>
          </p:cNvPr>
          <p:cNvCxnSpPr>
            <a:cxnSpLocks/>
          </p:cNvCxnSpPr>
          <p:nvPr/>
        </p:nvCxnSpPr>
        <p:spPr>
          <a:xfrm flipV="1">
            <a:off x="5031027"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D830160C-080D-4876-B525-48AD308BAEEB}"/>
              </a:ext>
            </a:extLst>
          </p:cNvPr>
          <p:cNvCxnSpPr>
            <a:cxnSpLocks/>
          </p:cNvCxnSpPr>
          <p:nvPr/>
        </p:nvCxnSpPr>
        <p:spPr>
          <a:xfrm flipV="1">
            <a:off x="452793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EF6437EC-C84D-47B8-B7A6-3AF6E3748DB3}"/>
              </a:ext>
            </a:extLst>
          </p:cNvPr>
          <p:cNvCxnSpPr>
            <a:cxnSpLocks/>
          </p:cNvCxnSpPr>
          <p:nvPr/>
        </p:nvCxnSpPr>
        <p:spPr>
          <a:xfrm flipV="1">
            <a:off x="603720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1FD63AD6-4043-41A6-9867-A7C42BC59B99}"/>
              </a:ext>
            </a:extLst>
          </p:cNvPr>
          <p:cNvCxnSpPr>
            <a:cxnSpLocks/>
          </p:cNvCxnSpPr>
          <p:nvPr/>
        </p:nvCxnSpPr>
        <p:spPr>
          <a:xfrm flipV="1">
            <a:off x="55341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5F5CAC79-B99F-4A3D-B906-4DC195BC34C6}"/>
              </a:ext>
            </a:extLst>
          </p:cNvPr>
          <p:cNvCxnSpPr>
            <a:cxnSpLocks/>
          </p:cNvCxnSpPr>
          <p:nvPr/>
        </p:nvCxnSpPr>
        <p:spPr>
          <a:xfrm flipV="1">
            <a:off x="7043381"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5BCFE110-D9B5-408C-B4C3-18CA7E4888E9}"/>
              </a:ext>
            </a:extLst>
          </p:cNvPr>
          <p:cNvCxnSpPr>
            <a:cxnSpLocks/>
          </p:cNvCxnSpPr>
          <p:nvPr/>
        </p:nvCxnSpPr>
        <p:spPr>
          <a:xfrm flipV="1">
            <a:off x="654029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E8E3AF1A-9178-4068-9E14-670E2B530C47}"/>
              </a:ext>
            </a:extLst>
          </p:cNvPr>
          <p:cNvCxnSpPr>
            <a:cxnSpLocks/>
          </p:cNvCxnSpPr>
          <p:nvPr/>
        </p:nvCxnSpPr>
        <p:spPr>
          <a:xfrm flipV="1">
            <a:off x="754647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9780E4A-750F-4DF2-B590-51C8631014F6}"/>
              </a:ext>
            </a:extLst>
          </p:cNvPr>
          <p:cNvCxnSpPr>
            <a:cxnSpLocks/>
          </p:cNvCxnSpPr>
          <p:nvPr/>
        </p:nvCxnSpPr>
        <p:spPr>
          <a:xfrm flipV="1">
            <a:off x="9055735"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C646473A-3795-4901-BE54-253FE55B1280}"/>
              </a:ext>
            </a:extLst>
          </p:cNvPr>
          <p:cNvCxnSpPr>
            <a:cxnSpLocks/>
          </p:cNvCxnSpPr>
          <p:nvPr/>
        </p:nvCxnSpPr>
        <p:spPr>
          <a:xfrm flipV="1">
            <a:off x="855264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9849E8B-F1CE-48A4-8ADC-4145245A7C9F}"/>
              </a:ext>
            </a:extLst>
          </p:cNvPr>
          <p:cNvCxnSpPr>
            <a:cxnSpLocks/>
          </p:cNvCxnSpPr>
          <p:nvPr/>
        </p:nvCxnSpPr>
        <p:spPr>
          <a:xfrm flipV="1">
            <a:off x="10061912"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660992FD-1A0B-41A3-B376-4EBB15675A6D}"/>
              </a:ext>
            </a:extLst>
          </p:cNvPr>
          <p:cNvCxnSpPr>
            <a:cxnSpLocks/>
          </p:cNvCxnSpPr>
          <p:nvPr/>
        </p:nvCxnSpPr>
        <p:spPr>
          <a:xfrm flipV="1">
            <a:off x="955882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87D9A2A-4392-400E-86A9-085E91C6D7BC}"/>
              </a:ext>
            </a:extLst>
          </p:cNvPr>
          <p:cNvCxnSpPr>
            <a:cxnSpLocks/>
          </p:cNvCxnSpPr>
          <p:nvPr/>
        </p:nvCxnSpPr>
        <p:spPr>
          <a:xfrm flipV="1">
            <a:off x="1056499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79" name="Rectangle 478">
            <a:extLst>
              <a:ext uri="{FF2B5EF4-FFF2-40B4-BE49-F238E27FC236}">
                <a16:creationId xmlns:a16="http://schemas.microsoft.com/office/drawing/2014/main" id="{3B54E238-3A50-415C-AB82-B8C4AAFDD5C8}"/>
              </a:ext>
            </a:extLst>
          </p:cNvPr>
          <p:cNvSpPr/>
          <p:nvPr/>
        </p:nvSpPr>
        <p:spPr>
          <a:xfrm>
            <a:off x="494479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 name="Right Bracket 5">
            <a:extLst>
              <a:ext uri="{FF2B5EF4-FFF2-40B4-BE49-F238E27FC236}">
                <a16:creationId xmlns:a16="http://schemas.microsoft.com/office/drawing/2014/main" id="{B47148AE-E859-48CB-9CA8-0CF68299CAC7}"/>
              </a:ext>
            </a:extLst>
          </p:cNvPr>
          <p:cNvSpPr/>
          <p:nvPr/>
        </p:nvSpPr>
        <p:spPr>
          <a:xfrm rot="5400000" flipV="1">
            <a:off x="6731570"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cxnSp>
        <p:nvCxnSpPr>
          <p:cNvPr id="494" name="Straight Connector 493">
            <a:extLst>
              <a:ext uri="{FF2B5EF4-FFF2-40B4-BE49-F238E27FC236}">
                <a16:creationId xmlns:a16="http://schemas.microsoft.com/office/drawing/2014/main" id="{BA9E7F34-3DA7-487F-B379-0D864A153953}"/>
              </a:ext>
            </a:extLst>
          </p:cNvPr>
          <p:cNvCxnSpPr>
            <a:cxnSpLocks/>
          </p:cNvCxnSpPr>
          <p:nvPr/>
        </p:nvCxnSpPr>
        <p:spPr>
          <a:xfrm flipV="1">
            <a:off x="110680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6" name="TextBox 495">
            <a:extLst>
              <a:ext uri="{FF2B5EF4-FFF2-40B4-BE49-F238E27FC236}">
                <a16:creationId xmlns:a16="http://schemas.microsoft.com/office/drawing/2014/main" id="{1BB5196F-BA6D-4EED-BA37-3410378E3E8A}"/>
              </a:ext>
            </a:extLst>
          </p:cNvPr>
          <p:cNvSpPr txBox="1"/>
          <p:nvPr/>
        </p:nvSpPr>
        <p:spPr>
          <a:xfrm>
            <a:off x="5581665" y="4842769"/>
            <a:ext cx="1940250"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lower tolerance = -5 frames</a:t>
            </a:r>
          </a:p>
        </p:txBody>
      </p:sp>
      <p:sp>
        <p:nvSpPr>
          <p:cNvPr id="497" name="Right Bracket 496">
            <a:extLst>
              <a:ext uri="{FF2B5EF4-FFF2-40B4-BE49-F238E27FC236}">
                <a16:creationId xmlns:a16="http://schemas.microsoft.com/office/drawing/2014/main" id="{F819450B-0C78-4C17-8CF2-C1BE233E31D4}"/>
              </a:ext>
            </a:extLst>
          </p:cNvPr>
          <p:cNvSpPr/>
          <p:nvPr/>
        </p:nvSpPr>
        <p:spPr>
          <a:xfrm rot="5400000" flipV="1">
            <a:off x="9282416"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499" name="TextBox 498">
            <a:extLst>
              <a:ext uri="{FF2B5EF4-FFF2-40B4-BE49-F238E27FC236}">
                <a16:creationId xmlns:a16="http://schemas.microsoft.com/office/drawing/2014/main" id="{2CDB3E0B-56E2-4F1D-B4C4-BEFF9C9402AB}"/>
              </a:ext>
            </a:extLst>
          </p:cNvPr>
          <p:cNvSpPr txBox="1"/>
          <p:nvPr/>
        </p:nvSpPr>
        <p:spPr>
          <a:xfrm>
            <a:off x="539259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15</a:t>
            </a:r>
          </a:p>
        </p:txBody>
      </p:sp>
      <p:sp>
        <p:nvSpPr>
          <p:cNvPr id="500" name="TextBox 499">
            <a:extLst>
              <a:ext uri="{FF2B5EF4-FFF2-40B4-BE49-F238E27FC236}">
                <a16:creationId xmlns:a16="http://schemas.microsoft.com/office/drawing/2014/main" id="{3094187C-E7FA-49E0-80F1-3BB4A0244B51}"/>
              </a:ext>
            </a:extLst>
          </p:cNvPr>
          <p:cNvSpPr txBox="1"/>
          <p:nvPr/>
        </p:nvSpPr>
        <p:spPr>
          <a:xfrm>
            <a:off x="1042348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25</a:t>
            </a:r>
          </a:p>
        </p:txBody>
      </p:sp>
      <p:sp>
        <p:nvSpPr>
          <p:cNvPr id="501" name="TextBox 500">
            <a:extLst>
              <a:ext uri="{FF2B5EF4-FFF2-40B4-BE49-F238E27FC236}">
                <a16:creationId xmlns:a16="http://schemas.microsoft.com/office/drawing/2014/main" id="{D507BA0F-7E7E-40E3-978C-CA3425B696DD}"/>
              </a:ext>
            </a:extLst>
          </p:cNvPr>
          <p:cNvSpPr txBox="1"/>
          <p:nvPr/>
        </p:nvSpPr>
        <p:spPr>
          <a:xfrm>
            <a:off x="7906369"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20</a:t>
            </a:r>
          </a:p>
        </p:txBody>
      </p:sp>
      <p:sp>
        <p:nvSpPr>
          <p:cNvPr id="634" name="TextBox 633">
            <a:extLst>
              <a:ext uri="{FF2B5EF4-FFF2-40B4-BE49-F238E27FC236}">
                <a16:creationId xmlns:a16="http://schemas.microsoft.com/office/drawing/2014/main" id="{56984F2D-B4E8-425C-838E-0FA5322F8E7A}"/>
              </a:ext>
            </a:extLst>
          </p:cNvPr>
          <p:cNvSpPr txBox="1"/>
          <p:nvPr/>
        </p:nvSpPr>
        <p:spPr>
          <a:xfrm>
            <a:off x="8401332" y="4842769"/>
            <a:ext cx="1995343"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upper tolerance = +5 frames</a:t>
            </a:r>
          </a:p>
        </p:txBody>
      </p:sp>
      <p:cxnSp>
        <p:nvCxnSpPr>
          <p:cNvPr id="17" name="Straight Arrow Connector 16">
            <a:extLst>
              <a:ext uri="{FF2B5EF4-FFF2-40B4-BE49-F238E27FC236}">
                <a16:creationId xmlns:a16="http://schemas.microsoft.com/office/drawing/2014/main" id="{CC1A50D1-958C-4983-932D-005885E16FEF}"/>
              </a:ext>
            </a:extLst>
          </p:cNvPr>
          <p:cNvCxnSpPr>
            <a:cxnSpLocks/>
          </p:cNvCxnSpPr>
          <p:nvPr/>
        </p:nvCxnSpPr>
        <p:spPr>
          <a:xfrm>
            <a:off x="5101490" y="3590230"/>
            <a:ext cx="121358" cy="1380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21" name="TextBox 720">
            <a:extLst>
              <a:ext uri="{FF2B5EF4-FFF2-40B4-BE49-F238E27FC236}">
                <a16:creationId xmlns:a16="http://schemas.microsoft.com/office/drawing/2014/main" id="{7560D845-A875-4F97-821B-5D4E2D4A8846}"/>
              </a:ext>
            </a:extLst>
          </p:cNvPr>
          <p:cNvSpPr txBox="1"/>
          <p:nvPr/>
        </p:nvSpPr>
        <p:spPr>
          <a:xfrm>
            <a:off x="740495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19</a:t>
            </a:r>
          </a:p>
        </p:txBody>
      </p:sp>
      <p:sp>
        <p:nvSpPr>
          <p:cNvPr id="722" name="TextBox 721">
            <a:extLst>
              <a:ext uri="{FF2B5EF4-FFF2-40B4-BE49-F238E27FC236}">
                <a16:creationId xmlns:a16="http://schemas.microsoft.com/office/drawing/2014/main" id="{C9976EDA-6BCE-4678-B8D3-C6EFE8781064}"/>
              </a:ext>
            </a:extLst>
          </p:cNvPr>
          <p:cNvSpPr txBox="1"/>
          <p:nvPr/>
        </p:nvSpPr>
        <p:spPr>
          <a:xfrm>
            <a:off x="687121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18</a:t>
            </a:r>
          </a:p>
        </p:txBody>
      </p:sp>
      <p:sp>
        <p:nvSpPr>
          <p:cNvPr id="723" name="TextBox 722">
            <a:extLst>
              <a:ext uri="{FF2B5EF4-FFF2-40B4-BE49-F238E27FC236}">
                <a16:creationId xmlns:a16="http://schemas.microsoft.com/office/drawing/2014/main" id="{4D65AB83-BA77-414F-A53A-EC589231F5D5}"/>
              </a:ext>
            </a:extLst>
          </p:cNvPr>
          <p:cNvSpPr txBox="1"/>
          <p:nvPr/>
        </p:nvSpPr>
        <p:spPr>
          <a:xfrm>
            <a:off x="6398775"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17</a:t>
            </a:r>
          </a:p>
        </p:txBody>
      </p:sp>
      <p:sp>
        <p:nvSpPr>
          <p:cNvPr id="724" name="TextBox 723">
            <a:extLst>
              <a:ext uri="{FF2B5EF4-FFF2-40B4-BE49-F238E27FC236}">
                <a16:creationId xmlns:a16="http://schemas.microsoft.com/office/drawing/2014/main" id="{3FE43761-0FAF-4FBD-A9A4-E278BBF2FFA7}"/>
              </a:ext>
            </a:extLst>
          </p:cNvPr>
          <p:cNvSpPr txBox="1"/>
          <p:nvPr/>
        </p:nvSpPr>
        <p:spPr>
          <a:xfrm>
            <a:off x="5886756"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16</a:t>
            </a:r>
          </a:p>
        </p:txBody>
      </p:sp>
      <p:sp>
        <p:nvSpPr>
          <p:cNvPr id="725" name="TextBox 724">
            <a:extLst>
              <a:ext uri="{FF2B5EF4-FFF2-40B4-BE49-F238E27FC236}">
                <a16:creationId xmlns:a16="http://schemas.microsoft.com/office/drawing/2014/main" id="{41FAFC58-3478-4C80-9E19-391989239934}"/>
              </a:ext>
            </a:extLst>
          </p:cNvPr>
          <p:cNvSpPr txBox="1"/>
          <p:nvPr/>
        </p:nvSpPr>
        <p:spPr>
          <a:xfrm>
            <a:off x="840768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21</a:t>
            </a:r>
          </a:p>
        </p:txBody>
      </p:sp>
      <p:sp>
        <p:nvSpPr>
          <p:cNvPr id="726" name="TextBox 725">
            <a:extLst>
              <a:ext uri="{FF2B5EF4-FFF2-40B4-BE49-F238E27FC236}">
                <a16:creationId xmlns:a16="http://schemas.microsoft.com/office/drawing/2014/main" id="{D33BA857-3682-426B-932F-A452B82F014D}"/>
              </a:ext>
            </a:extLst>
          </p:cNvPr>
          <p:cNvSpPr txBox="1"/>
          <p:nvPr/>
        </p:nvSpPr>
        <p:spPr>
          <a:xfrm>
            <a:off x="89298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22</a:t>
            </a:r>
          </a:p>
        </p:txBody>
      </p:sp>
      <p:sp>
        <p:nvSpPr>
          <p:cNvPr id="727" name="TextBox 726">
            <a:extLst>
              <a:ext uri="{FF2B5EF4-FFF2-40B4-BE49-F238E27FC236}">
                <a16:creationId xmlns:a16="http://schemas.microsoft.com/office/drawing/2014/main" id="{3FA4CD06-3412-42FC-AE43-B481188479BC}"/>
              </a:ext>
            </a:extLst>
          </p:cNvPr>
          <p:cNvSpPr txBox="1"/>
          <p:nvPr/>
        </p:nvSpPr>
        <p:spPr>
          <a:xfrm>
            <a:off x="9413397"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23</a:t>
            </a:r>
          </a:p>
        </p:txBody>
      </p:sp>
      <p:sp>
        <p:nvSpPr>
          <p:cNvPr id="728" name="TextBox 727">
            <a:extLst>
              <a:ext uri="{FF2B5EF4-FFF2-40B4-BE49-F238E27FC236}">
                <a16:creationId xmlns:a16="http://schemas.microsoft.com/office/drawing/2014/main" id="{DED4D9E1-3613-4FD6-963A-2C0E5F801AF9}"/>
              </a:ext>
            </a:extLst>
          </p:cNvPr>
          <p:cNvSpPr txBox="1"/>
          <p:nvPr/>
        </p:nvSpPr>
        <p:spPr>
          <a:xfrm>
            <a:off x="9920394"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24</a:t>
            </a:r>
          </a:p>
        </p:txBody>
      </p:sp>
      <p:sp>
        <p:nvSpPr>
          <p:cNvPr id="736" name="TextBox 735">
            <a:extLst>
              <a:ext uri="{FF2B5EF4-FFF2-40B4-BE49-F238E27FC236}">
                <a16:creationId xmlns:a16="http://schemas.microsoft.com/office/drawing/2014/main" id="{076E5FA5-525D-42B5-800C-52C959E6E35B}"/>
              </a:ext>
            </a:extLst>
          </p:cNvPr>
          <p:cNvSpPr txBox="1"/>
          <p:nvPr/>
        </p:nvSpPr>
        <p:spPr>
          <a:xfrm rot="3620603">
            <a:off x="483325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4" name="Rectangle 233">
            <a:extLst>
              <a:ext uri="{FF2B5EF4-FFF2-40B4-BE49-F238E27FC236}">
                <a16:creationId xmlns:a16="http://schemas.microsoft.com/office/drawing/2014/main" id="{1D7BC06E-2E58-48D8-86D6-AA813B6D8BB0}"/>
              </a:ext>
            </a:extLst>
          </p:cNvPr>
          <p:cNvSpPr/>
          <p:nvPr/>
        </p:nvSpPr>
        <p:spPr>
          <a:xfrm>
            <a:off x="53785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5" name="Rectangle 234">
            <a:extLst>
              <a:ext uri="{FF2B5EF4-FFF2-40B4-BE49-F238E27FC236}">
                <a16:creationId xmlns:a16="http://schemas.microsoft.com/office/drawing/2014/main" id="{7C706E7E-98D8-4F87-B4C5-A4828CD55F34}"/>
              </a:ext>
            </a:extLst>
          </p:cNvPr>
          <p:cNvSpPr/>
          <p:nvPr/>
        </p:nvSpPr>
        <p:spPr>
          <a:xfrm>
            <a:off x="54191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6" name="Rectangle 235">
            <a:extLst>
              <a:ext uri="{FF2B5EF4-FFF2-40B4-BE49-F238E27FC236}">
                <a16:creationId xmlns:a16="http://schemas.microsoft.com/office/drawing/2014/main" id="{9C1DD6C1-6D56-4ABD-A956-B223738BC7C7}"/>
              </a:ext>
            </a:extLst>
          </p:cNvPr>
          <p:cNvSpPr/>
          <p:nvPr/>
        </p:nvSpPr>
        <p:spPr>
          <a:xfrm>
            <a:off x="54597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7" name="TextBox 236">
            <a:extLst>
              <a:ext uri="{FF2B5EF4-FFF2-40B4-BE49-F238E27FC236}">
                <a16:creationId xmlns:a16="http://schemas.microsoft.com/office/drawing/2014/main" id="{5BCB7293-7AC2-45E2-91DC-ED24583DE8AB}"/>
              </a:ext>
            </a:extLst>
          </p:cNvPr>
          <p:cNvSpPr txBox="1"/>
          <p:nvPr/>
        </p:nvSpPr>
        <p:spPr>
          <a:xfrm rot="3620603">
            <a:off x="53478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8" name="Rectangle 237">
            <a:extLst>
              <a:ext uri="{FF2B5EF4-FFF2-40B4-BE49-F238E27FC236}">
                <a16:creationId xmlns:a16="http://schemas.microsoft.com/office/drawing/2014/main" id="{0597C33B-AE5A-40DE-8FEE-D8E8EE1CD2DD}"/>
              </a:ext>
            </a:extLst>
          </p:cNvPr>
          <p:cNvSpPr/>
          <p:nvPr/>
        </p:nvSpPr>
        <p:spPr>
          <a:xfrm>
            <a:off x="585824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9" name="Rectangle 238">
            <a:extLst>
              <a:ext uri="{FF2B5EF4-FFF2-40B4-BE49-F238E27FC236}">
                <a16:creationId xmlns:a16="http://schemas.microsoft.com/office/drawing/2014/main" id="{7BACC935-82D7-407C-A557-BF9F7E3E9045}"/>
              </a:ext>
            </a:extLst>
          </p:cNvPr>
          <p:cNvSpPr/>
          <p:nvPr/>
        </p:nvSpPr>
        <p:spPr>
          <a:xfrm>
            <a:off x="5898836"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0" name="Rectangle 239">
            <a:extLst>
              <a:ext uri="{FF2B5EF4-FFF2-40B4-BE49-F238E27FC236}">
                <a16:creationId xmlns:a16="http://schemas.microsoft.com/office/drawing/2014/main" id="{02AE9D4F-A046-45A3-8DC9-033DF1EDF23B}"/>
              </a:ext>
            </a:extLst>
          </p:cNvPr>
          <p:cNvSpPr/>
          <p:nvPr/>
        </p:nvSpPr>
        <p:spPr>
          <a:xfrm>
            <a:off x="593942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1" name="TextBox 240">
            <a:extLst>
              <a:ext uri="{FF2B5EF4-FFF2-40B4-BE49-F238E27FC236}">
                <a16:creationId xmlns:a16="http://schemas.microsoft.com/office/drawing/2014/main" id="{084AB7DC-2897-4D03-ACED-C9B2AD431D2E}"/>
              </a:ext>
            </a:extLst>
          </p:cNvPr>
          <p:cNvSpPr txBox="1"/>
          <p:nvPr/>
        </p:nvSpPr>
        <p:spPr>
          <a:xfrm rot="3620603">
            <a:off x="582750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3" name="Rectangle 242">
            <a:extLst>
              <a:ext uri="{FF2B5EF4-FFF2-40B4-BE49-F238E27FC236}">
                <a16:creationId xmlns:a16="http://schemas.microsoft.com/office/drawing/2014/main" id="{9E876BB2-9F2D-4965-9D08-8A1BC7594515}"/>
              </a:ext>
            </a:extLst>
          </p:cNvPr>
          <p:cNvSpPr/>
          <p:nvPr/>
        </p:nvSpPr>
        <p:spPr>
          <a:xfrm>
            <a:off x="637262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4" name="Rectangle 243">
            <a:extLst>
              <a:ext uri="{FF2B5EF4-FFF2-40B4-BE49-F238E27FC236}">
                <a16:creationId xmlns:a16="http://schemas.microsoft.com/office/drawing/2014/main" id="{DE702D34-B8B3-49F0-9E85-E2996DBEAD9C}"/>
              </a:ext>
            </a:extLst>
          </p:cNvPr>
          <p:cNvSpPr/>
          <p:nvPr/>
        </p:nvSpPr>
        <p:spPr>
          <a:xfrm>
            <a:off x="641321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5" name="Rectangle 244">
            <a:extLst>
              <a:ext uri="{FF2B5EF4-FFF2-40B4-BE49-F238E27FC236}">
                <a16:creationId xmlns:a16="http://schemas.microsoft.com/office/drawing/2014/main" id="{DCEC4ACD-08DA-459D-83FA-1422D37688C4}"/>
              </a:ext>
            </a:extLst>
          </p:cNvPr>
          <p:cNvSpPr/>
          <p:nvPr/>
        </p:nvSpPr>
        <p:spPr>
          <a:xfrm>
            <a:off x="645380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6" name="TextBox 245">
            <a:extLst>
              <a:ext uri="{FF2B5EF4-FFF2-40B4-BE49-F238E27FC236}">
                <a16:creationId xmlns:a16="http://schemas.microsoft.com/office/drawing/2014/main" id="{F21A8C0D-241B-4E77-952A-EBC6078B420F}"/>
              </a:ext>
            </a:extLst>
          </p:cNvPr>
          <p:cNvSpPr txBox="1"/>
          <p:nvPr/>
        </p:nvSpPr>
        <p:spPr>
          <a:xfrm rot="3620603">
            <a:off x="634188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8" name="Rectangle 247">
            <a:extLst>
              <a:ext uri="{FF2B5EF4-FFF2-40B4-BE49-F238E27FC236}">
                <a16:creationId xmlns:a16="http://schemas.microsoft.com/office/drawing/2014/main" id="{0A3168BD-3DC1-44F1-98DD-10E627D0181A}"/>
              </a:ext>
            </a:extLst>
          </p:cNvPr>
          <p:cNvSpPr/>
          <p:nvPr/>
        </p:nvSpPr>
        <p:spPr>
          <a:xfrm>
            <a:off x="6883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9" name="Rectangle 248">
            <a:extLst>
              <a:ext uri="{FF2B5EF4-FFF2-40B4-BE49-F238E27FC236}">
                <a16:creationId xmlns:a16="http://schemas.microsoft.com/office/drawing/2014/main" id="{577830E2-5F28-4B91-BCE4-552978196CF5}"/>
              </a:ext>
            </a:extLst>
          </p:cNvPr>
          <p:cNvSpPr/>
          <p:nvPr/>
        </p:nvSpPr>
        <p:spPr>
          <a:xfrm>
            <a:off x="6923829"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0" name="Rectangle 249">
            <a:extLst>
              <a:ext uri="{FF2B5EF4-FFF2-40B4-BE49-F238E27FC236}">
                <a16:creationId xmlns:a16="http://schemas.microsoft.com/office/drawing/2014/main" id="{443555B4-3D05-4878-B3B6-63E1C029ED13}"/>
              </a:ext>
            </a:extLst>
          </p:cNvPr>
          <p:cNvSpPr/>
          <p:nvPr/>
        </p:nvSpPr>
        <p:spPr>
          <a:xfrm>
            <a:off x="6964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1" name="TextBox 250">
            <a:extLst>
              <a:ext uri="{FF2B5EF4-FFF2-40B4-BE49-F238E27FC236}">
                <a16:creationId xmlns:a16="http://schemas.microsoft.com/office/drawing/2014/main" id="{DB4074F9-57A9-47A1-9346-38D88630539E}"/>
              </a:ext>
            </a:extLst>
          </p:cNvPr>
          <p:cNvSpPr txBox="1"/>
          <p:nvPr/>
        </p:nvSpPr>
        <p:spPr>
          <a:xfrm rot="3620603">
            <a:off x="685250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3" name="Rectangle 252">
            <a:extLst>
              <a:ext uri="{FF2B5EF4-FFF2-40B4-BE49-F238E27FC236}">
                <a16:creationId xmlns:a16="http://schemas.microsoft.com/office/drawing/2014/main" id="{AA89084F-B824-4BA0-9261-93777D93F226}"/>
              </a:ext>
            </a:extLst>
          </p:cNvPr>
          <p:cNvSpPr/>
          <p:nvPr/>
        </p:nvSpPr>
        <p:spPr>
          <a:xfrm>
            <a:off x="7376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4" name="Rectangle 253">
            <a:extLst>
              <a:ext uri="{FF2B5EF4-FFF2-40B4-BE49-F238E27FC236}">
                <a16:creationId xmlns:a16="http://schemas.microsoft.com/office/drawing/2014/main" id="{C33CEA35-A5D4-44F1-A30F-47044FCC23C6}"/>
              </a:ext>
            </a:extLst>
          </p:cNvPr>
          <p:cNvSpPr/>
          <p:nvPr/>
        </p:nvSpPr>
        <p:spPr>
          <a:xfrm>
            <a:off x="7416830"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5" name="Rectangle 254">
            <a:extLst>
              <a:ext uri="{FF2B5EF4-FFF2-40B4-BE49-F238E27FC236}">
                <a16:creationId xmlns:a16="http://schemas.microsoft.com/office/drawing/2014/main" id="{AD69FD99-ADC6-4CE8-B0FB-B5AC8287A267}"/>
              </a:ext>
            </a:extLst>
          </p:cNvPr>
          <p:cNvSpPr/>
          <p:nvPr/>
        </p:nvSpPr>
        <p:spPr>
          <a:xfrm>
            <a:off x="7457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6" name="TextBox 255">
            <a:extLst>
              <a:ext uri="{FF2B5EF4-FFF2-40B4-BE49-F238E27FC236}">
                <a16:creationId xmlns:a16="http://schemas.microsoft.com/office/drawing/2014/main" id="{2162C8E5-43C1-450D-B87A-56F61596B0D1}"/>
              </a:ext>
            </a:extLst>
          </p:cNvPr>
          <p:cNvSpPr txBox="1"/>
          <p:nvPr/>
        </p:nvSpPr>
        <p:spPr>
          <a:xfrm rot="3620603">
            <a:off x="7345502"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8" name="Rectangle 257">
            <a:extLst>
              <a:ext uri="{FF2B5EF4-FFF2-40B4-BE49-F238E27FC236}">
                <a16:creationId xmlns:a16="http://schemas.microsoft.com/office/drawing/2014/main" id="{3EA1E4B9-C1FC-4F21-9863-732155D0ACFC}"/>
              </a:ext>
            </a:extLst>
          </p:cNvPr>
          <p:cNvSpPr/>
          <p:nvPr/>
        </p:nvSpPr>
        <p:spPr>
          <a:xfrm>
            <a:off x="78681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9" name="Rectangle 258">
            <a:extLst>
              <a:ext uri="{FF2B5EF4-FFF2-40B4-BE49-F238E27FC236}">
                <a16:creationId xmlns:a16="http://schemas.microsoft.com/office/drawing/2014/main" id="{0ACC6F9D-14E6-4066-B9A1-7F3CB4ABB3BD}"/>
              </a:ext>
            </a:extLst>
          </p:cNvPr>
          <p:cNvSpPr/>
          <p:nvPr/>
        </p:nvSpPr>
        <p:spPr>
          <a:xfrm>
            <a:off x="79087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0" name="Rectangle 259">
            <a:extLst>
              <a:ext uri="{FF2B5EF4-FFF2-40B4-BE49-F238E27FC236}">
                <a16:creationId xmlns:a16="http://schemas.microsoft.com/office/drawing/2014/main" id="{D7E4F723-6F59-40B8-AFFE-5D85A7B0158A}"/>
              </a:ext>
            </a:extLst>
          </p:cNvPr>
          <p:cNvSpPr/>
          <p:nvPr/>
        </p:nvSpPr>
        <p:spPr>
          <a:xfrm>
            <a:off x="79493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1" name="TextBox 260">
            <a:extLst>
              <a:ext uri="{FF2B5EF4-FFF2-40B4-BE49-F238E27FC236}">
                <a16:creationId xmlns:a16="http://schemas.microsoft.com/office/drawing/2014/main" id="{B0EA8C4C-3539-4ABF-B109-056F7C540B37}"/>
              </a:ext>
            </a:extLst>
          </p:cNvPr>
          <p:cNvSpPr txBox="1"/>
          <p:nvPr/>
        </p:nvSpPr>
        <p:spPr>
          <a:xfrm rot="3620603">
            <a:off x="78374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3" name="Rectangle 262">
            <a:extLst>
              <a:ext uri="{FF2B5EF4-FFF2-40B4-BE49-F238E27FC236}">
                <a16:creationId xmlns:a16="http://schemas.microsoft.com/office/drawing/2014/main" id="{19702B48-0428-4A4E-B2C5-FCA871060861}"/>
              </a:ext>
            </a:extLst>
          </p:cNvPr>
          <p:cNvSpPr/>
          <p:nvPr/>
        </p:nvSpPr>
        <p:spPr>
          <a:xfrm>
            <a:off x="8367089"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4" name="Rectangle 263">
            <a:extLst>
              <a:ext uri="{FF2B5EF4-FFF2-40B4-BE49-F238E27FC236}">
                <a16:creationId xmlns:a16="http://schemas.microsoft.com/office/drawing/2014/main" id="{F580912B-3F6F-4641-8296-7E22B38B31E8}"/>
              </a:ext>
            </a:extLst>
          </p:cNvPr>
          <p:cNvSpPr/>
          <p:nvPr/>
        </p:nvSpPr>
        <p:spPr>
          <a:xfrm>
            <a:off x="8407681"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Rectangle 264">
            <a:extLst>
              <a:ext uri="{FF2B5EF4-FFF2-40B4-BE49-F238E27FC236}">
                <a16:creationId xmlns:a16="http://schemas.microsoft.com/office/drawing/2014/main" id="{09536713-3E0C-49AD-BBCE-A5C14E59DDCF}"/>
              </a:ext>
            </a:extLst>
          </p:cNvPr>
          <p:cNvSpPr/>
          <p:nvPr/>
        </p:nvSpPr>
        <p:spPr>
          <a:xfrm>
            <a:off x="8448274"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TextBox 265">
            <a:extLst>
              <a:ext uri="{FF2B5EF4-FFF2-40B4-BE49-F238E27FC236}">
                <a16:creationId xmlns:a16="http://schemas.microsoft.com/office/drawing/2014/main" id="{9A8EA2D0-73F1-460C-B88E-EEDC5C3E83EF}"/>
              </a:ext>
            </a:extLst>
          </p:cNvPr>
          <p:cNvSpPr txBox="1"/>
          <p:nvPr/>
        </p:nvSpPr>
        <p:spPr>
          <a:xfrm rot="3620603">
            <a:off x="8336353"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8" name="Rectangle 267">
            <a:extLst>
              <a:ext uri="{FF2B5EF4-FFF2-40B4-BE49-F238E27FC236}">
                <a16:creationId xmlns:a16="http://schemas.microsoft.com/office/drawing/2014/main" id="{9C074ABE-AE7B-4272-A70C-E2A5B253957D}"/>
              </a:ext>
            </a:extLst>
          </p:cNvPr>
          <p:cNvSpPr/>
          <p:nvPr/>
        </p:nvSpPr>
        <p:spPr>
          <a:xfrm>
            <a:off x="88738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9" name="Rectangle 268">
            <a:extLst>
              <a:ext uri="{FF2B5EF4-FFF2-40B4-BE49-F238E27FC236}">
                <a16:creationId xmlns:a16="http://schemas.microsoft.com/office/drawing/2014/main" id="{154F2CB0-F3A6-4648-B391-BEB297F0516D}"/>
              </a:ext>
            </a:extLst>
          </p:cNvPr>
          <p:cNvSpPr/>
          <p:nvPr/>
        </p:nvSpPr>
        <p:spPr>
          <a:xfrm>
            <a:off x="8914446"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0" name="Rectangle 269">
            <a:extLst>
              <a:ext uri="{FF2B5EF4-FFF2-40B4-BE49-F238E27FC236}">
                <a16:creationId xmlns:a16="http://schemas.microsoft.com/office/drawing/2014/main" id="{037EBFAA-7D58-434F-B796-A85D57B09CC3}"/>
              </a:ext>
            </a:extLst>
          </p:cNvPr>
          <p:cNvSpPr/>
          <p:nvPr/>
        </p:nvSpPr>
        <p:spPr>
          <a:xfrm>
            <a:off x="8955038"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1" name="TextBox 270">
            <a:extLst>
              <a:ext uri="{FF2B5EF4-FFF2-40B4-BE49-F238E27FC236}">
                <a16:creationId xmlns:a16="http://schemas.microsoft.com/office/drawing/2014/main" id="{37DF63A0-418A-4F38-AF4A-9C8795826514}"/>
              </a:ext>
            </a:extLst>
          </p:cNvPr>
          <p:cNvSpPr txBox="1"/>
          <p:nvPr/>
        </p:nvSpPr>
        <p:spPr>
          <a:xfrm rot="3620603">
            <a:off x="884311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3" name="Rectangle 272">
            <a:extLst>
              <a:ext uri="{FF2B5EF4-FFF2-40B4-BE49-F238E27FC236}">
                <a16:creationId xmlns:a16="http://schemas.microsoft.com/office/drawing/2014/main" id="{027FA611-F71A-4D52-8F84-583B2A62D430}"/>
              </a:ext>
            </a:extLst>
          </p:cNvPr>
          <p:cNvSpPr/>
          <p:nvPr/>
        </p:nvSpPr>
        <p:spPr>
          <a:xfrm>
            <a:off x="938238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4" name="Rectangle 273">
            <a:extLst>
              <a:ext uri="{FF2B5EF4-FFF2-40B4-BE49-F238E27FC236}">
                <a16:creationId xmlns:a16="http://schemas.microsoft.com/office/drawing/2014/main" id="{CA5404BB-DEDC-4B0C-BF71-CEFF3CF75CC9}"/>
              </a:ext>
            </a:extLst>
          </p:cNvPr>
          <p:cNvSpPr/>
          <p:nvPr/>
        </p:nvSpPr>
        <p:spPr>
          <a:xfrm>
            <a:off x="9422978"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5" name="Rectangle 274">
            <a:extLst>
              <a:ext uri="{FF2B5EF4-FFF2-40B4-BE49-F238E27FC236}">
                <a16:creationId xmlns:a16="http://schemas.microsoft.com/office/drawing/2014/main" id="{CCED9261-92BD-4E22-8AD3-1431ADA6C330}"/>
              </a:ext>
            </a:extLst>
          </p:cNvPr>
          <p:cNvSpPr/>
          <p:nvPr/>
        </p:nvSpPr>
        <p:spPr>
          <a:xfrm>
            <a:off x="946357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6" name="TextBox 275">
            <a:extLst>
              <a:ext uri="{FF2B5EF4-FFF2-40B4-BE49-F238E27FC236}">
                <a16:creationId xmlns:a16="http://schemas.microsoft.com/office/drawing/2014/main" id="{D16B21DB-F9DB-40CF-88FA-EC86DE4A6A09}"/>
              </a:ext>
            </a:extLst>
          </p:cNvPr>
          <p:cNvSpPr txBox="1"/>
          <p:nvPr/>
        </p:nvSpPr>
        <p:spPr>
          <a:xfrm rot="3620603">
            <a:off x="935165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8" name="Rectangle 277">
            <a:extLst>
              <a:ext uri="{FF2B5EF4-FFF2-40B4-BE49-F238E27FC236}">
                <a16:creationId xmlns:a16="http://schemas.microsoft.com/office/drawing/2014/main" id="{5E2C069D-1B57-4F48-B22C-6C09850E1595}"/>
              </a:ext>
            </a:extLst>
          </p:cNvPr>
          <p:cNvSpPr/>
          <p:nvPr/>
        </p:nvSpPr>
        <p:spPr>
          <a:xfrm>
            <a:off x="9899467"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9" name="Rectangle 278">
            <a:extLst>
              <a:ext uri="{FF2B5EF4-FFF2-40B4-BE49-F238E27FC236}">
                <a16:creationId xmlns:a16="http://schemas.microsoft.com/office/drawing/2014/main" id="{1E86E723-9833-423F-9F49-D11CC4A17C5C}"/>
              </a:ext>
            </a:extLst>
          </p:cNvPr>
          <p:cNvSpPr/>
          <p:nvPr/>
        </p:nvSpPr>
        <p:spPr>
          <a:xfrm>
            <a:off x="994005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0" name="Rectangle 279">
            <a:extLst>
              <a:ext uri="{FF2B5EF4-FFF2-40B4-BE49-F238E27FC236}">
                <a16:creationId xmlns:a16="http://schemas.microsoft.com/office/drawing/2014/main" id="{1AEE755B-2B9A-43AB-AC03-508C440E0ADB}"/>
              </a:ext>
            </a:extLst>
          </p:cNvPr>
          <p:cNvSpPr/>
          <p:nvPr/>
        </p:nvSpPr>
        <p:spPr>
          <a:xfrm>
            <a:off x="9980652"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TextBox 280">
            <a:extLst>
              <a:ext uri="{FF2B5EF4-FFF2-40B4-BE49-F238E27FC236}">
                <a16:creationId xmlns:a16="http://schemas.microsoft.com/office/drawing/2014/main" id="{A8ACF5C7-E0E7-450A-AC06-038AB19EC2F5}"/>
              </a:ext>
            </a:extLst>
          </p:cNvPr>
          <p:cNvSpPr txBox="1"/>
          <p:nvPr/>
        </p:nvSpPr>
        <p:spPr>
          <a:xfrm rot="3620603">
            <a:off x="986873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3" name="Rectangle 282">
            <a:extLst>
              <a:ext uri="{FF2B5EF4-FFF2-40B4-BE49-F238E27FC236}">
                <a16:creationId xmlns:a16="http://schemas.microsoft.com/office/drawing/2014/main" id="{CB2514EB-57D9-4123-8CF7-3ABEA948FD0A}"/>
              </a:ext>
            </a:extLst>
          </p:cNvPr>
          <p:cNvSpPr/>
          <p:nvPr/>
        </p:nvSpPr>
        <p:spPr>
          <a:xfrm>
            <a:off x="10396674"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4" name="Rectangle 283">
            <a:extLst>
              <a:ext uri="{FF2B5EF4-FFF2-40B4-BE49-F238E27FC236}">
                <a16:creationId xmlns:a16="http://schemas.microsoft.com/office/drawing/2014/main" id="{4725E740-BB73-4764-85C7-8C778D5627C0}"/>
              </a:ext>
            </a:extLst>
          </p:cNvPr>
          <p:cNvSpPr/>
          <p:nvPr/>
        </p:nvSpPr>
        <p:spPr>
          <a:xfrm>
            <a:off x="10437267"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5" name="Rectangle 284">
            <a:extLst>
              <a:ext uri="{FF2B5EF4-FFF2-40B4-BE49-F238E27FC236}">
                <a16:creationId xmlns:a16="http://schemas.microsoft.com/office/drawing/2014/main" id="{30A3D4F7-8C46-4DC9-8808-BEC36221ED97}"/>
              </a:ext>
            </a:extLst>
          </p:cNvPr>
          <p:cNvSpPr/>
          <p:nvPr/>
        </p:nvSpPr>
        <p:spPr>
          <a:xfrm>
            <a:off x="10477860"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6" name="TextBox 285">
            <a:extLst>
              <a:ext uri="{FF2B5EF4-FFF2-40B4-BE49-F238E27FC236}">
                <a16:creationId xmlns:a16="http://schemas.microsoft.com/office/drawing/2014/main" id="{00505641-B22F-461F-AF5E-FF34467829F4}"/>
              </a:ext>
            </a:extLst>
          </p:cNvPr>
          <p:cNvSpPr txBox="1"/>
          <p:nvPr/>
        </p:nvSpPr>
        <p:spPr>
          <a:xfrm rot="3620603">
            <a:off x="10365939"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8" name="Rectangle 287">
            <a:extLst>
              <a:ext uri="{FF2B5EF4-FFF2-40B4-BE49-F238E27FC236}">
                <a16:creationId xmlns:a16="http://schemas.microsoft.com/office/drawing/2014/main" id="{637D5ECF-43A1-48D9-8A83-27DA3A654380}"/>
              </a:ext>
            </a:extLst>
          </p:cNvPr>
          <p:cNvSpPr/>
          <p:nvPr/>
        </p:nvSpPr>
        <p:spPr>
          <a:xfrm>
            <a:off x="1090410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9" name="Rectangle 288">
            <a:extLst>
              <a:ext uri="{FF2B5EF4-FFF2-40B4-BE49-F238E27FC236}">
                <a16:creationId xmlns:a16="http://schemas.microsoft.com/office/drawing/2014/main" id="{7E0107FD-69B8-4463-BEE2-BB684FBC0F71}"/>
              </a:ext>
            </a:extLst>
          </p:cNvPr>
          <p:cNvSpPr/>
          <p:nvPr/>
        </p:nvSpPr>
        <p:spPr>
          <a:xfrm>
            <a:off x="1094469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0" name="Rectangle 289">
            <a:extLst>
              <a:ext uri="{FF2B5EF4-FFF2-40B4-BE49-F238E27FC236}">
                <a16:creationId xmlns:a16="http://schemas.microsoft.com/office/drawing/2014/main" id="{43FECC55-8E84-49C7-B9EB-F7363B9234BB}"/>
              </a:ext>
            </a:extLst>
          </p:cNvPr>
          <p:cNvSpPr/>
          <p:nvPr/>
        </p:nvSpPr>
        <p:spPr>
          <a:xfrm>
            <a:off x="1098529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1" name="TextBox 290">
            <a:extLst>
              <a:ext uri="{FF2B5EF4-FFF2-40B4-BE49-F238E27FC236}">
                <a16:creationId xmlns:a16="http://schemas.microsoft.com/office/drawing/2014/main" id="{03EF3542-5FDE-4723-AA8A-2DCE569C9E68}"/>
              </a:ext>
            </a:extLst>
          </p:cNvPr>
          <p:cNvSpPr txBox="1"/>
          <p:nvPr/>
        </p:nvSpPr>
        <p:spPr>
          <a:xfrm rot="3620603">
            <a:off x="1087337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98" name="Rectangle 297">
            <a:extLst>
              <a:ext uri="{FF2B5EF4-FFF2-40B4-BE49-F238E27FC236}">
                <a16:creationId xmlns:a16="http://schemas.microsoft.com/office/drawing/2014/main" id="{02018F8A-2D0B-4E1A-BCB3-8202A3592DE8}"/>
              </a:ext>
            </a:extLst>
          </p:cNvPr>
          <p:cNvSpPr/>
          <p:nvPr/>
        </p:nvSpPr>
        <p:spPr>
          <a:xfrm>
            <a:off x="434783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9" name="Rectangle 298">
            <a:extLst>
              <a:ext uri="{FF2B5EF4-FFF2-40B4-BE49-F238E27FC236}">
                <a16:creationId xmlns:a16="http://schemas.microsoft.com/office/drawing/2014/main" id="{A6B5B82C-ABC3-480E-BFE6-BCCA0F866E2C}"/>
              </a:ext>
            </a:extLst>
          </p:cNvPr>
          <p:cNvSpPr/>
          <p:nvPr/>
        </p:nvSpPr>
        <p:spPr>
          <a:xfrm>
            <a:off x="438843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0" name="Rectangle 299">
            <a:extLst>
              <a:ext uri="{FF2B5EF4-FFF2-40B4-BE49-F238E27FC236}">
                <a16:creationId xmlns:a16="http://schemas.microsoft.com/office/drawing/2014/main" id="{8243494C-8B49-4A87-A182-F85E04621824}"/>
              </a:ext>
            </a:extLst>
          </p:cNvPr>
          <p:cNvSpPr/>
          <p:nvPr/>
        </p:nvSpPr>
        <p:spPr>
          <a:xfrm>
            <a:off x="442902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1" name="TextBox 300">
            <a:extLst>
              <a:ext uri="{FF2B5EF4-FFF2-40B4-BE49-F238E27FC236}">
                <a16:creationId xmlns:a16="http://schemas.microsoft.com/office/drawing/2014/main" id="{9D96AA23-1C5D-42A7-8126-F605BA2E97D9}"/>
              </a:ext>
            </a:extLst>
          </p:cNvPr>
          <p:cNvSpPr txBox="1"/>
          <p:nvPr/>
        </p:nvSpPr>
        <p:spPr>
          <a:xfrm rot="3620603">
            <a:off x="431748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02" name="Rectangle 301">
            <a:extLst>
              <a:ext uri="{FF2B5EF4-FFF2-40B4-BE49-F238E27FC236}">
                <a16:creationId xmlns:a16="http://schemas.microsoft.com/office/drawing/2014/main" id="{337B5DEC-EEA7-4598-841D-D91C7E0CF1B8}"/>
              </a:ext>
            </a:extLst>
          </p:cNvPr>
          <p:cNvSpPr/>
          <p:nvPr/>
        </p:nvSpPr>
        <p:spPr>
          <a:xfrm>
            <a:off x="3853497"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3" name="Rectangle 302">
            <a:extLst>
              <a:ext uri="{FF2B5EF4-FFF2-40B4-BE49-F238E27FC236}">
                <a16:creationId xmlns:a16="http://schemas.microsoft.com/office/drawing/2014/main" id="{EFDEE4CA-3F8F-4499-B703-CA6B8A09E9BE}"/>
              </a:ext>
            </a:extLst>
          </p:cNvPr>
          <p:cNvSpPr/>
          <p:nvPr/>
        </p:nvSpPr>
        <p:spPr>
          <a:xfrm>
            <a:off x="389409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00AE1313-63C2-4B18-8125-A0F9EDED3CF9}"/>
              </a:ext>
            </a:extLst>
          </p:cNvPr>
          <p:cNvSpPr/>
          <p:nvPr/>
        </p:nvSpPr>
        <p:spPr>
          <a:xfrm>
            <a:off x="3934682"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5" name="TextBox 304">
            <a:extLst>
              <a:ext uri="{FF2B5EF4-FFF2-40B4-BE49-F238E27FC236}">
                <a16:creationId xmlns:a16="http://schemas.microsoft.com/office/drawing/2014/main" id="{3E039F5B-283B-4FE2-943D-CC8B411686DF}"/>
              </a:ext>
            </a:extLst>
          </p:cNvPr>
          <p:cNvSpPr txBox="1"/>
          <p:nvPr/>
        </p:nvSpPr>
        <p:spPr>
          <a:xfrm rot="3620603">
            <a:off x="3823146"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38" name="Rectangle 337">
            <a:extLst>
              <a:ext uri="{FF2B5EF4-FFF2-40B4-BE49-F238E27FC236}">
                <a16:creationId xmlns:a16="http://schemas.microsoft.com/office/drawing/2014/main" id="{80FCEAA4-A943-40EA-9D9A-58CA52CEB42D}"/>
              </a:ext>
            </a:extLst>
          </p:cNvPr>
          <p:cNvSpPr/>
          <p:nvPr/>
        </p:nvSpPr>
        <p:spPr>
          <a:xfrm>
            <a:off x="2610042"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9" name="Rectangle 338">
            <a:extLst>
              <a:ext uri="{FF2B5EF4-FFF2-40B4-BE49-F238E27FC236}">
                <a16:creationId xmlns:a16="http://schemas.microsoft.com/office/drawing/2014/main" id="{DABFDD31-BC46-464C-AB91-8789F18C69BA}"/>
              </a:ext>
            </a:extLst>
          </p:cNvPr>
          <p:cNvSpPr/>
          <p:nvPr/>
        </p:nvSpPr>
        <p:spPr>
          <a:xfrm>
            <a:off x="265063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0" name="Rectangle 339">
            <a:extLst>
              <a:ext uri="{FF2B5EF4-FFF2-40B4-BE49-F238E27FC236}">
                <a16:creationId xmlns:a16="http://schemas.microsoft.com/office/drawing/2014/main" id="{D0FA03F7-4410-45A8-AFC2-E7BCA0A25B11}"/>
              </a:ext>
            </a:extLst>
          </p:cNvPr>
          <p:cNvSpPr/>
          <p:nvPr/>
        </p:nvSpPr>
        <p:spPr>
          <a:xfrm>
            <a:off x="2691227"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1" name="TextBox 340">
            <a:extLst>
              <a:ext uri="{FF2B5EF4-FFF2-40B4-BE49-F238E27FC236}">
                <a16:creationId xmlns:a16="http://schemas.microsoft.com/office/drawing/2014/main" id="{1D6DE9C7-05B2-4858-80DE-DC18F141538B}"/>
              </a:ext>
            </a:extLst>
          </p:cNvPr>
          <p:cNvSpPr txBox="1"/>
          <p:nvPr/>
        </p:nvSpPr>
        <p:spPr>
          <a:xfrm rot="3620603">
            <a:off x="2579691"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2" name="Rectangle 341">
            <a:extLst>
              <a:ext uri="{FF2B5EF4-FFF2-40B4-BE49-F238E27FC236}">
                <a16:creationId xmlns:a16="http://schemas.microsoft.com/office/drawing/2014/main" id="{1AD9AFBF-DDDF-4177-8021-5F0F6452BDA8}"/>
              </a:ext>
            </a:extLst>
          </p:cNvPr>
          <p:cNvSpPr/>
          <p:nvPr/>
        </p:nvSpPr>
        <p:spPr>
          <a:xfrm>
            <a:off x="210269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3" name="Rectangle 342">
            <a:extLst>
              <a:ext uri="{FF2B5EF4-FFF2-40B4-BE49-F238E27FC236}">
                <a16:creationId xmlns:a16="http://schemas.microsoft.com/office/drawing/2014/main" id="{B13A269C-BD6C-4EF4-8177-40B747A81A8B}"/>
              </a:ext>
            </a:extLst>
          </p:cNvPr>
          <p:cNvSpPr/>
          <p:nvPr/>
        </p:nvSpPr>
        <p:spPr>
          <a:xfrm>
            <a:off x="214328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4" name="Rectangle 343">
            <a:extLst>
              <a:ext uri="{FF2B5EF4-FFF2-40B4-BE49-F238E27FC236}">
                <a16:creationId xmlns:a16="http://schemas.microsoft.com/office/drawing/2014/main" id="{7AE8120E-F169-40AF-B1AC-ECFB63A7128E}"/>
              </a:ext>
            </a:extLst>
          </p:cNvPr>
          <p:cNvSpPr/>
          <p:nvPr/>
        </p:nvSpPr>
        <p:spPr>
          <a:xfrm>
            <a:off x="2183876"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5" name="TextBox 344">
            <a:extLst>
              <a:ext uri="{FF2B5EF4-FFF2-40B4-BE49-F238E27FC236}">
                <a16:creationId xmlns:a16="http://schemas.microsoft.com/office/drawing/2014/main" id="{CFCB0A38-DE8C-4848-83EB-D7CCE5043366}"/>
              </a:ext>
            </a:extLst>
          </p:cNvPr>
          <p:cNvSpPr txBox="1"/>
          <p:nvPr/>
        </p:nvSpPr>
        <p:spPr>
          <a:xfrm rot="3620603">
            <a:off x="2072340"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6" name="Rectangle 345">
            <a:extLst>
              <a:ext uri="{FF2B5EF4-FFF2-40B4-BE49-F238E27FC236}">
                <a16:creationId xmlns:a16="http://schemas.microsoft.com/office/drawing/2014/main" id="{8612658C-38F1-4B92-962B-1306296D7B17}"/>
              </a:ext>
            </a:extLst>
          </p:cNvPr>
          <p:cNvSpPr/>
          <p:nvPr/>
        </p:nvSpPr>
        <p:spPr>
          <a:xfrm>
            <a:off x="1610123"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7" name="Rectangle 346">
            <a:extLst>
              <a:ext uri="{FF2B5EF4-FFF2-40B4-BE49-F238E27FC236}">
                <a16:creationId xmlns:a16="http://schemas.microsoft.com/office/drawing/2014/main" id="{3624BE4E-A90F-47E8-8427-8BC9E05186CF}"/>
              </a:ext>
            </a:extLst>
          </p:cNvPr>
          <p:cNvSpPr/>
          <p:nvPr/>
        </p:nvSpPr>
        <p:spPr>
          <a:xfrm>
            <a:off x="1650716"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8" name="Rectangle 347">
            <a:extLst>
              <a:ext uri="{FF2B5EF4-FFF2-40B4-BE49-F238E27FC236}">
                <a16:creationId xmlns:a16="http://schemas.microsoft.com/office/drawing/2014/main" id="{9F0D5B97-94A0-450A-B813-0BBB27CD1E1E}"/>
              </a:ext>
            </a:extLst>
          </p:cNvPr>
          <p:cNvSpPr/>
          <p:nvPr/>
        </p:nvSpPr>
        <p:spPr>
          <a:xfrm>
            <a:off x="1691309"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9" name="TextBox 348">
            <a:extLst>
              <a:ext uri="{FF2B5EF4-FFF2-40B4-BE49-F238E27FC236}">
                <a16:creationId xmlns:a16="http://schemas.microsoft.com/office/drawing/2014/main" id="{AE946E5E-F153-4125-9AEB-4D4A6A9C1D88}"/>
              </a:ext>
            </a:extLst>
          </p:cNvPr>
          <p:cNvSpPr txBox="1"/>
          <p:nvPr/>
        </p:nvSpPr>
        <p:spPr>
          <a:xfrm rot="3620603">
            <a:off x="1579772"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FF73E4A1-7CD3-4207-AFB4-8718689577AE}"/>
              </a:ext>
            </a:extLst>
          </p:cNvPr>
          <p:cNvSpPr/>
          <p:nvPr/>
        </p:nvSpPr>
        <p:spPr>
          <a:xfrm>
            <a:off x="110265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1" name="Rectangle 350">
            <a:extLst>
              <a:ext uri="{FF2B5EF4-FFF2-40B4-BE49-F238E27FC236}">
                <a16:creationId xmlns:a16="http://schemas.microsoft.com/office/drawing/2014/main" id="{DFC7AF3B-A1FF-480F-BB78-925A5930AB55}"/>
              </a:ext>
            </a:extLst>
          </p:cNvPr>
          <p:cNvSpPr/>
          <p:nvPr/>
        </p:nvSpPr>
        <p:spPr>
          <a:xfrm>
            <a:off x="1143243"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7DD8C372-A9A8-4E06-A915-192C7C591636}"/>
              </a:ext>
            </a:extLst>
          </p:cNvPr>
          <p:cNvSpPr/>
          <p:nvPr/>
        </p:nvSpPr>
        <p:spPr>
          <a:xfrm>
            <a:off x="1183836" y="4147366"/>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3" name="TextBox 352">
            <a:extLst>
              <a:ext uri="{FF2B5EF4-FFF2-40B4-BE49-F238E27FC236}">
                <a16:creationId xmlns:a16="http://schemas.microsoft.com/office/drawing/2014/main" id="{1F42C117-0B51-488D-A44B-50D21C1DC46E}"/>
              </a:ext>
            </a:extLst>
          </p:cNvPr>
          <p:cNvSpPr txBox="1"/>
          <p:nvPr/>
        </p:nvSpPr>
        <p:spPr>
          <a:xfrm rot="3620603">
            <a:off x="1072299"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4" name="TextBox 353">
            <a:extLst>
              <a:ext uri="{FF2B5EF4-FFF2-40B4-BE49-F238E27FC236}">
                <a16:creationId xmlns:a16="http://schemas.microsoft.com/office/drawing/2014/main" id="{1CE8041E-F538-487F-B803-68F69D2EE422}"/>
              </a:ext>
            </a:extLst>
          </p:cNvPr>
          <p:cNvSpPr txBox="1"/>
          <p:nvPr/>
        </p:nvSpPr>
        <p:spPr>
          <a:xfrm>
            <a:off x="4572163"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15 relevant frames</a:t>
            </a:r>
          </a:p>
        </p:txBody>
      </p:sp>
      <p:cxnSp>
        <p:nvCxnSpPr>
          <p:cNvPr id="355" name="Straight Arrow Connector 354">
            <a:extLst>
              <a:ext uri="{FF2B5EF4-FFF2-40B4-BE49-F238E27FC236}">
                <a16:creationId xmlns:a16="http://schemas.microsoft.com/office/drawing/2014/main" id="{F85E86B1-57AF-4E16-8855-8DC2456F5256}"/>
              </a:ext>
            </a:extLst>
          </p:cNvPr>
          <p:cNvCxnSpPr>
            <a:cxnSpLocks/>
          </p:cNvCxnSpPr>
          <p:nvPr/>
        </p:nvCxnSpPr>
        <p:spPr>
          <a:xfrm>
            <a:off x="6597484" y="3569448"/>
            <a:ext cx="157909"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6" name="TextBox 355">
            <a:extLst>
              <a:ext uri="{FF2B5EF4-FFF2-40B4-BE49-F238E27FC236}">
                <a16:creationId xmlns:a16="http://schemas.microsoft.com/office/drawing/2014/main" id="{7C72CF0A-77C7-4E58-894A-1EBFAB05BD43}"/>
              </a:ext>
            </a:extLst>
          </p:cNvPr>
          <p:cNvSpPr txBox="1"/>
          <p:nvPr/>
        </p:nvSpPr>
        <p:spPr>
          <a:xfrm>
            <a:off x="606815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18 relevant frames</a:t>
            </a:r>
          </a:p>
        </p:txBody>
      </p:sp>
      <p:cxnSp>
        <p:nvCxnSpPr>
          <p:cNvPr id="357" name="Straight Arrow Connector 356">
            <a:extLst>
              <a:ext uri="{FF2B5EF4-FFF2-40B4-BE49-F238E27FC236}">
                <a16:creationId xmlns:a16="http://schemas.microsoft.com/office/drawing/2014/main" id="{7D2FCB6D-573C-46FD-B197-8A9370B533BD}"/>
              </a:ext>
            </a:extLst>
          </p:cNvPr>
          <p:cNvCxnSpPr>
            <a:cxnSpLocks/>
          </p:cNvCxnSpPr>
          <p:nvPr/>
        </p:nvCxnSpPr>
        <p:spPr>
          <a:xfrm flipH="1">
            <a:off x="7750598" y="3569448"/>
            <a:ext cx="28556"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8" name="TextBox 357">
            <a:extLst>
              <a:ext uri="{FF2B5EF4-FFF2-40B4-BE49-F238E27FC236}">
                <a16:creationId xmlns:a16="http://schemas.microsoft.com/office/drawing/2014/main" id="{3E2EBFEF-951E-43D7-95C0-98B6C336BE04}"/>
              </a:ext>
            </a:extLst>
          </p:cNvPr>
          <p:cNvSpPr txBox="1"/>
          <p:nvPr/>
        </p:nvSpPr>
        <p:spPr>
          <a:xfrm>
            <a:off x="721604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20 relevant frames</a:t>
            </a:r>
          </a:p>
        </p:txBody>
      </p:sp>
      <p:cxnSp>
        <p:nvCxnSpPr>
          <p:cNvPr id="361" name="Straight Arrow Connector 360">
            <a:extLst>
              <a:ext uri="{FF2B5EF4-FFF2-40B4-BE49-F238E27FC236}">
                <a16:creationId xmlns:a16="http://schemas.microsoft.com/office/drawing/2014/main" id="{2428257D-A065-4C20-9672-BE12758FE58B}"/>
              </a:ext>
            </a:extLst>
          </p:cNvPr>
          <p:cNvCxnSpPr>
            <a:cxnSpLocks/>
          </p:cNvCxnSpPr>
          <p:nvPr/>
        </p:nvCxnSpPr>
        <p:spPr>
          <a:xfrm flipH="1">
            <a:off x="9284436" y="3569448"/>
            <a:ext cx="45080"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62" name="TextBox 361">
            <a:extLst>
              <a:ext uri="{FF2B5EF4-FFF2-40B4-BE49-F238E27FC236}">
                <a16:creationId xmlns:a16="http://schemas.microsoft.com/office/drawing/2014/main" id="{BD124F58-FAB1-4C50-9C00-349000ED7B01}"/>
              </a:ext>
            </a:extLst>
          </p:cNvPr>
          <p:cNvSpPr txBox="1"/>
          <p:nvPr/>
        </p:nvSpPr>
        <p:spPr>
          <a:xfrm>
            <a:off x="8597201"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17 relevant frames</a:t>
            </a:r>
          </a:p>
        </p:txBody>
      </p:sp>
      <p:sp>
        <p:nvSpPr>
          <p:cNvPr id="567" name="TextBox 566">
            <a:extLst>
              <a:ext uri="{FF2B5EF4-FFF2-40B4-BE49-F238E27FC236}">
                <a16:creationId xmlns:a16="http://schemas.microsoft.com/office/drawing/2014/main" id="{CE4F1789-540B-4BE5-B9E4-EC7D9DAD4484}"/>
              </a:ext>
            </a:extLst>
          </p:cNvPr>
          <p:cNvSpPr txBox="1"/>
          <p:nvPr/>
        </p:nvSpPr>
        <p:spPr>
          <a:xfrm>
            <a:off x="11590395" y="436735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69" name="Rectangle 668">
            <a:extLst>
              <a:ext uri="{FF2B5EF4-FFF2-40B4-BE49-F238E27FC236}">
                <a16:creationId xmlns:a16="http://schemas.microsoft.com/office/drawing/2014/main" id="{1778CF52-EE1B-43CA-9E73-961F5FDA922C}"/>
              </a:ext>
            </a:extLst>
          </p:cNvPr>
          <p:cNvSpPr/>
          <p:nvPr/>
        </p:nvSpPr>
        <p:spPr>
          <a:xfrm>
            <a:off x="1069203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0" name="Rectangle 669">
            <a:extLst>
              <a:ext uri="{FF2B5EF4-FFF2-40B4-BE49-F238E27FC236}">
                <a16:creationId xmlns:a16="http://schemas.microsoft.com/office/drawing/2014/main" id="{796E9D6A-2B09-415C-8A65-77B8EEDDE07B}"/>
              </a:ext>
            </a:extLst>
          </p:cNvPr>
          <p:cNvSpPr/>
          <p:nvPr/>
        </p:nvSpPr>
        <p:spPr>
          <a:xfrm>
            <a:off x="1073263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1" name="Rectangle 670">
            <a:extLst>
              <a:ext uri="{FF2B5EF4-FFF2-40B4-BE49-F238E27FC236}">
                <a16:creationId xmlns:a16="http://schemas.microsoft.com/office/drawing/2014/main" id="{E984678A-F7D5-4442-854E-55E055207C14}"/>
              </a:ext>
            </a:extLst>
          </p:cNvPr>
          <p:cNvSpPr/>
          <p:nvPr/>
        </p:nvSpPr>
        <p:spPr>
          <a:xfrm>
            <a:off x="1077322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2" name="Rectangle 671">
            <a:extLst>
              <a:ext uri="{FF2B5EF4-FFF2-40B4-BE49-F238E27FC236}">
                <a16:creationId xmlns:a16="http://schemas.microsoft.com/office/drawing/2014/main" id="{44B288EF-2467-4030-BC45-EBF1D21B6986}"/>
              </a:ext>
            </a:extLst>
          </p:cNvPr>
          <p:cNvSpPr/>
          <p:nvPr/>
        </p:nvSpPr>
        <p:spPr>
          <a:xfrm>
            <a:off x="466638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3" name="Rectangle 672">
            <a:extLst>
              <a:ext uri="{FF2B5EF4-FFF2-40B4-BE49-F238E27FC236}">
                <a16:creationId xmlns:a16="http://schemas.microsoft.com/office/drawing/2014/main" id="{02B4062C-9BF7-4D85-BFC8-D2A3F950B82A}"/>
              </a:ext>
            </a:extLst>
          </p:cNvPr>
          <p:cNvSpPr/>
          <p:nvPr/>
        </p:nvSpPr>
        <p:spPr>
          <a:xfrm>
            <a:off x="4706981"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4" name="Rectangle 673">
            <a:extLst>
              <a:ext uri="{FF2B5EF4-FFF2-40B4-BE49-F238E27FC236}">
                <a16:creationId xmlns:a16="http://schemas.microsoft.com/office/drawing/2014/main" id="{DA26D3F5-DB0A-4873-9119-91105602A4A8}"/>
              </a:ext>
            </a:extLst>
          </p:cNvPr>
          <p:cNvSpPr/>
          <p:nvPr/>
        </p:nvSpPr>
        <p:spPr>
          <a:xfrm>
            <a:off x="4747574"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9" name="Rectangle 678">
            <a:extLst>
              <a:ext uri="{FF2B5EF4-FFF2-40B4-BE49-F238E27FC236}">
                <a16:creationId xmlns:a16="http://schemas.microsoft.com/office/drawing/2014/main" id="{AB7F3966-283D-42F5-96BC-A9F93CA0E09B}"/>
              </a:ext>
            </a:extLst>
          </p:cNvPr>
          <p:cNvSpPr/>
          <p:nvPr/>
        </p:nvSpPr>
        <p:spPr>
          <a:xfrm>
            <a:off x="365849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0" name="Rectangle 679">
            <a:extLst>
              <a:ext uri="{FF2B5EF4-FFF2-40B4-BE49-F238E27FC236}">
                <a16:creationId xmlns:a16="http://schemas.microsoft.com/office/drawing/2014/main" id="{687B9C0C-FAB2-4307-93FD-D0BA90636E88}"/>
              </a:ext>
            </a:extLst>
          </p:cNvPr>
          <p:cNvSpPr/>
          <p:nvPr/>
        </p:nvSpPr>
        <p:spPr>
          <a:xfrm>
            <a:off x="369908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1" name="Rectangle 680">
            <a:extLst>
              <a:ext uri="{FF2B5EF4-FFF2-40B4-BE49-F238E27FC236}">
                <a16:creationId xmlns:a16="http://schemas.microsoft.com/office/drawing/2014/main" id="{82D2B9A5-0075-4503-BC42-D168723957CB}"/>
              </a:ext>
            </a:extLst>
          </p:cNvPr>
          <p:cNvSpPr/>
          <p:nvPr/>
        </p:nvSpPr>
        <p:spPr>
          <a:xfrm>
            <a:off x="412712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2" name="Rectangle 681">
            <a:extLst>
              <a:ext uri="{FF2B5EF4-FFF2-40B4-BE49-F238E27FC236}">
                <a16:creationId xmlns:a16="http://schemas.microsoft.com/office/drawing/2014/main" id="{8FD1680A-C564-4FD5-A234-3423808DDAA9}"/>
              </a:ext>
            </a:extLst>
          </p:cNvPr>
          <p:cNvSpPr/>
          <p:nvPr/>
        </p:nvSpPr>
        <p:spPr>
          <a:xfrm>
            <a:off x="41677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3" name="Rectangle 682">
            <a:extLst>
              <a:ext uri="{FF2B5EF4-FFF2-40B4-BE49-F238E27FC236}">
                <a16:creationId xmlns:a16="http://schemas.microsoft.com/office/drawing/2014/main" id="{64B14D0F-0957-4060-A73F-217F4458832B}"/>
              </a:ext>
            </a:extLst>
          </p:cNvPr>
          <p:cNvSpPr/>
          <p:nvPr/>
        </p:nvSpPr>
        <p:spPr>
          <a:xfrm>
            <a:off x="420830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3" name="Rectangle 882">
            <a:extLst>
              <a:ext uri="{FF2B5EF4-FFF2-40B4-BE49-F238E27FC236}">
                <a16:creationId xmlns:a16="http://schemas.microsoft.com/office/drawing/2014/main" id="{E0D1D7C8-A315-40D1-B927-E12AF434B77B}"/>
              </a:ext>
            </a:extLst>
          </p:cNvPr>
          <p:cNvSpPr/>
          <p:nvPr/>
        </p:nvSpPr>
        <p:spPr>
          <a:xfrm>
            <a:off x="138947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4" name="Rectangle 883">
            <a:extLst>
              <a:ext uri="{FF2B5EF4-FFF2-40B4-BE49-F238E27FC236}">
                <a16:creationId xmlns:a16="http://schemas.microsoft.com/office/drawing/2014/main" id="{5F7FF3B0-49B4-4021-8799-73073CA7C4EF}"/>
              </a:ext>
            </a:extLst>
          </p:cNvPr>
          <p:cNvSpPr/>
          <p:nvPr/>
        </p:nvSpPr>
        <p:spPr>
          <a:xfrm>
            <a:off x="1430069"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5" name="Rectangle 884">
            <a:extLst>
              <a:ext uri="{FF2B5EF4-FFF2-40B4-BE49-F238E27FC236}">
                <a16:creationId xmlns:a16="http://schemas.microsoft.com/office/drawing/2014/main" id="{10DBFE52-1756-4C30-BEC5-30F04E412132}"/>
              </a:ext>
            </a:extLst>
          </p:cNvPr>
          <p:cNvSpPr/>
          <p:nvPr/>
        </p:nvSpPr>
        <p:spPr>
          <a:xfrm>
            <a:off x="1470661"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6" name="Rectangle 885">
            <a:extLst>
              <a:ext uri="{FF2B5EF4-FFF2-40B4-BE49-F238E27FC236}">
                <a16:creationId xmlns:a16="http://schemas.microsoft.com/office/drawing/2014/main" id="{55D4D902-04E9-4FE7-96DF-CE01318B430B}"/>
              </a:ext>
            </a:extLst>
          </p:cNvPr>
          <p:cNvSpPr/>
          <p:nvPr/>
        </p:nvSpPr>
        <p:spPr>
          <a:xfrm>
            <a:off x="1873824"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7" name="Rectangle 886">
            <a:extLst>
              <a:ext uri="{FF2B5EF4-FFF2-40B4-BE49-F238E27FC236}">
                <a16:creationId xmlns:a16="http://schemas.microsoft.com/office/drawing/2014/main" id="{97E2D18A-7F71-4728-9567-0C2533AC456D}"/>
              </a:ext>
            </a:extLst>
          </p:cNvPr>
          <p:cNvSpPr/>
          <p:nvPr/>
        </p:nvSpPr>
        <p:spPr>
          <a:xfrm>
            <a:off x="19144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8" name="Rectangle 887">
            <a:extLst>
              <a:ext uri="{FF2B5EF4-FFF2-40B4-BE49-F238E27FC236}">
                <a16:creationId xmlns:a16="http://schemas.microsoft.com/office/drawing/2014/main" id="{73FD0149-918B-47D7-B3B0-74A550A66022}"/>
              </a:ext>
            </a:extLst>
          </p:cNvPr>
          <p:cNvSpPr/>
          <p:nvPr/>
        </p:nvSpPr>
        <p:spPr>
          <a:xfrm>
            <a:off x="1955009"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9" name="Rectangle 888">
            <a:extLst>
              <a:ext uri="{FF2B5EF4-FFF2-40B4-BE49-F238E27FC236}">
                <a16:creationId xmlns:a16="http://schemas.microsoft.com/office/drawing/2014/main" id="{944B7CA0-8B23-4531-8E4A-D659F34169DD}"/>
              </a:ext>
            </a:extLst>
          </p:cNvPr>
          <p:cNvSpPr/>
          <p:nvPr/>
        </p:nvSpPr>
        <p:spPr>
          <a:xfrm>
            <a:off x="2383045"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0" name="Rectangle 889">
            <a:extLst>
              <a:ext uri="{FF2B5EF4-FFF2-40B4-BE49-F238E27FC236}">
                <a16:creationId xmlns:a16="http://schemas.microsoft.com/office/drawing/2014/main" id="{330340BA-8AAC-48A5-92E4-27D02535FDA2}"/>
              </a:ext>
            </a:extLst>
          </p:cNvPr>
          <p:cNvSpPr/>
          <p:nvPr/>
        </p:nvSpPr>
        <p:spPr>
          <a:xfrm>
            <a:off x="2423637"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1" name="Rectangle 890">
            <a:extLst>
              <a:ext uri="{FF2B5EF4-FFF2-40B4-BE49-F238E27FC236}">
                <a16:creationId xmlns:a16="http://schemas.microsoft.com/office/drawing/2014/main" id="{FB61A8B7-DD36-4288-9574-4CE61064D302}"/>
              </a:ext>
            </a:extLst>
          </p:cNvPr>
          <p:cNvSpPr/>
          <p:nvPr/>
        </p:nvSpPr>
        <p:spPr>
          <a:xfrm>
            <a:off x="2464230"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2" name="Rectangle 891">
            <a:extLst>
              <a:ext uri="{FF2B5EF4-FFF2-40B4-BE49-F238E27FC236}">
                <a16:creationId xmlns:a16="http://schemas.microsoft.com/office/drawing/2014/main" id="{BF7060FA-8FEC-481E-93F7-7C4F290E4440}"/>
              </a:ext>
            </a:extLst>
          </p:cNvPr>
          <p:cNvSpPr/>
          <p:nvPr/>
        </p:nvSpPr>
        <p:spPr>
          <a:xfrm>
            <a:off x="90219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3" name="Rectangle 892">
            <a:extLst>
              <a:ext uri="{FF2B5EF4-FFF2-40B4-BE49-F238E27FC236}">
                <a16:creationId xmlns:a16="http://schemas.microsoft.com/office/drawing/2014/main" id="{3A645346-8AEF-48DE-9CDA-BB036CE91E66}"/>
              </a:ext>
            </a:extLst>
          </p:cNvPr>
          <p:cNvSpPr/>
          <p:nvPr/>
        </p:nvSpPr>
        <p:spPr>
          <a:xfrm>
            <a:off x="94278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4" name="Rectangle 893">
            <a:extLst>
              <a:ext uri="{FF2B5EF4-FFF2-40B4-BE49-F238E27FC236}">
                <a16:creationId xmlns:a16="http://schemas.microsoft.com/office/drawing/2014/main" id="{2E0B60E1-673D-4801-ADA0-1931CC1C40D0}"/>
              </a:ext>
            </a:extLst>
          </p:cNvPr>
          <p:cNvSpPr/>
          <p:nvPr/>
        </p:nvSpPr>
        <p:spPr>
          <a:xfrm>
            <a:off x="98337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7" name="TextBox 686">
            <a:extLst>
              <a:ext uri="{FF2B5EF4-FFF2-40B4-BE49-F238E27FC236}">
                <a16:creationId xmlns:a16="http://schemas.microsoft.com/office/drawing/2014/main" id="{0060006D-E0A8-4A61-BFF3-211C5AC44CC8}"/>
              </a:ext>
            </a:extLst>
          </p:cNvPr>
          <p:cNvSpPr txBox="1"/>
          <p:nvPr/>
        </p:nvSpPr>
        <p:spPr>
          <a:xfrm>
            <a:off x="113120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0</a:t>
            </a:r>
          </a:p>
        </p:txBody>
      </p:sp>
      <p:cxnSp>
        <p:nvCxnSpPr>
          <p:cNvPr id="688" name="Straight Connector 687">
            <a:extLst>
              <a:ext uri="{FF2B5EF4-FFF2-40B4-BE49-F238E27FC236}">
                <a16:creationId xmlns:a16="http://schemas.microsoft.com/office/drawing/2014/main" id="{45D74589-29C4-4031-BA3A-5166CA0F15CA}"/>
              </a:ext>
            </a:extLst>
          </p:cNvPr>
          <p:cNvCxnSpPr>
            <a:cxnSpLocks/>
          </p:cNvCxnSpPr>
          <p:nvPr/>
        </p:nvCxnSpPr>
        <p:spPr>
          <a:xfrm flipH="1" flipV="1">
            <a:off x="735764" y="3862685"/>
            <a:ext cx="505368" cy="608762"/>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689" name="TextBox 688">
            <a:extLst>
              <a:ext uri="{FF2B5EF4-FFF2-40B4-BE49-F238E27FC236}">
                <a16:creationId xmlns:a16="http://schemas.microsoft.com/office/drawing/2014/main" id="{FC5EEA54-6E61-45E8-9006-1CA29D93356D}"/>
              </a:ext>
            </a:extLst>
          </p:cNvPr>
          <p:cNvSpPr txBox="1"/>
          <p:nvPr/>
        </p:nvSpPr>
        <p:spPr>
          <a:xfrm rot="3082108">
            <a:off x="603696" y="4074355"/>
            <a:ext cx="552417" cy="205615"/>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memory</a:t>
            </a:r>
          </a:p>
        </p:txBody>
      </p:sp>
      <p:sp>
        <p:nvSpPr>
          <p:cNvPr id="690" name="TextBox 689">
            <a:extLst>
              <a:ext uri="{FF2B5EF4-FFF2-40B4-BE49-F238E27FC236}">
                <a16:creationId xmlns:a16="http://schemas.microsoft.com/office/drawing/2014/main" id="{260C82DC-7539-4CDD-B81C-18F320E66B71}"/>
              </a:ext>
            </a:extLst>
          </p:cNvPr>
          <p:cNvSpPr txBox="1"/>
          <p:nvPr/>
        </p:nvSpPr>
        <p:spPr>
          <a:xfrm>
            <a:off x="562410" y="365321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91" name="TextBox 690">
            <a:extLst>
              <a:ext uri="{FF2B5EF4-FFF2-40B4-BE49-F238E27FC236}">
                <a16:creationId xmlns:a16="http://schemas.microsoft.com/office/drawing/2014/main" id="{6DCF99EB-53C1-484E-99B0-749DFB805065}"/>
              </a:ext>
            </a:extLst>
          </p:cNvPr>
          <p:cNvSpPr txBox="1"/>
          <p:nvPr/>
        </p:nvSpPr>
        <p:spPr>
          <a:xfrm>
            <a:off x="892237" y="4464042"/>
            <a:ext cx="253660" cy="15057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time</a:t>
            </a:r>
          </a:p>
        </p:txBody>
      </p:sp>
      <p:sp>
        <p:nvSpPr>
          <p:cNvPr id="8" name="Oval 7">
            <a:extLst>
              <a:ext uri="{FF2B5EF4-FFF2-40B4-BE49-F238E27FC236}">
                <a16:creationId xmlns:a16="http://schemas.microsoft.com/office/drawing/2014/main" id="{33816D37-C80E-40B6-95BA-C6017139BBAD}"/>
              </a:ext>
            </a:extLst>
          </p:cNvPr>
          <p:cNvSpPr/>
          <p:nvPr/>
        </p:nvSpPr>
        <p:spPr>
          <a:xfrm>
            <a:off x="5494886"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0" name="Oval 919">
            <a:extLst>
              <a:ext uri="{FF2B5EF4-FFF2-40B4-BE49-F238E27FC236}">
                <a16:creationId xmlns:a16="http://schemas.microsoft.com/office/drawing/2014/main" id="{ADC815AB-F576-4590-9454-14B7DE870E72}"/>
              </a:ext>
            </a:extLst>
          </p:cNvPr>
          <p:cNvSpPr/>
          <p:nvPr/>
        </p:nvSpPr>
        <p:spPr>
          <a:xfrm>
            <a:off x="597641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1" name="Oval 920">
            <a:extLst>
              <a:ext uri="{FF2B5EF4-FFF2-40B4-BE49-F238E27FC236}">
                <a16:creationId xmlns:a16="http://schemas.microsoft.com/office/drawing/2014/main" id="{AA185ACE-7C0C-4579-80AC-DADC5132909E}"/>
              </a:ext>
            </a:extLst>
          </p:cNvPr>
          <p:cNvSpPr/>
          <p:nvPr/>
        </p:nvSpPr>
        <p:spPr>
          <a:xfrm>
            <a:off x="6484945"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2" name="Oval 921">
            <a:extLst>
              <a:ext uri="{FF2B5EF4-FFF2-40B4-BE49-F238E27FC236}">
                <a16:creationId xmlns:a16="http://schemas.microsoft.com/office/drawing/2014/main" id="{A8B44E1C-0C5E-44BB-9A62-955777DCD96E}"/>
              </a:ext>
            </a:extLst>
          </p:cNvPr>
          <p:cNvSpPr/>
          <p:nvPr/>
        </p:nvSpPr>
        <p:spPr>
          <a:xfrm>
            <a:off x="699189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3" name="Oval 922">
            <a:extLst>
              <a:ext uri="{FF2B5EF4-FFF2-40B4-BE49-F238E27FC236}">
                <a16:creationId xmlns:a16="http://schemas.microsoft.com/office/drawing/2014/main" id="{C3147B58-982C-48C9-8B31-B507A02017D4}"/>
              </a:ext>
            </a:extLst>
          </p:cNvPr>
          <p:cNvSpPr/>
          <p:nvPr/>
        </p:nvSpPr>
        <p:spPr>
          <a:xfrm>
            <a:off x="748776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4" name="Rectangle 923">
            <a:extLst>
              <a:ext uri="{FF2B5EF4-FFF2-40B4-BE49-F238E27FC236}">
                <a16:creationId xmlns:a16="http://schemas.microsoft.com/office/drawing/2014/main" id="{1537B70E-E4A3-46C2-8FE9-49E5467B22E5}"/>
              </a:ext>
            </a:extLst>
          </p:cNvPr>
          <p:cNvSpPr/>
          <p:nvPr/>
        </p:nvSpPr>
        <p:spPr>
          <a:xfrm>
            <a:off x="7950304"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5" name="Oval 924">
            <a:extLst>
              <a:ext uri="{FF2B5EF4-FFF2-40B4-BE49-F238E27FC236}">
                <a16:creationId xmlns:a16="http://schemas.microsoft.com/office/drawing/2014/main" id="{8C86A115-ECA6-42E4-83AD-DAEF8466D171}"/>
              </a:ext>
            </a:extLst>
          </p:cNvPr>
          <p:cNvSpPr/>
          <p:nvPr/>
        </p:nvSpPr>
        <p:spPr>
          <a:xfrm>
            <a:off x="798065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6" name="Oval 925">
            <a:extLst>
              <a:ext uri="{FF2B5EF4-FFF2-40B4-BE49-F238E27FC236}">
                <a16:creationId xmlns:a16="http://schemas.microsoft.com/office/drawing/2014/main" id="{BDA71D8B-D233-481F-BA2D-C01093C01125}"/>
              </a:ext>
            </a:extLst>
          </p:cNvPr>
          <p:cNvSpPr/>
          <p:nvPr/>
        </p:nvSpPr>
        <p:spPr>
          <a:xfrm>
            <a:off x="848431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9" name="Oval 928">
            <a:extLst>
              <a:ext uri="{FF2B5EF4-FFF2-40B4-BE49-F238E27FC236}">
                <a16:creationId xmlns:a16="http://schemas.microsoft.com/office/drawing/2014/main" id="{79EE0D58-C2C2-4499-A810-03FA2F14F86A}"/>
              </a:ext>
            </a:extLst>
          </p:cNvPr>
          <p:cNvSpPr/>
          <p:nvPr/>
        </p:nvSpPr>
        <p:spPr>
          <a:xfrm>
            <a:off x="8989039"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0" name="Oval 929">
            <a:extLst>
              <a:ext uri="{FF2B5EF4-FFF2-40B4-BE49-F238E27FC236}">
                <a16:creationId xmlns:a16="http://schemas.microsoft.com/office/drawing/2014/main" id="{74D4330E-1D40-4066-BA13-EDE4D9B22309}"/>
              </a:ext>
            </a:extLst>
          </p:cNvPr>
          <p:cNvSpPr/>
          <p:nvPr/>
        </p:nvSpPr>
        <p:spPr>
          <a:xfrm>
            <a:off x="950317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1" name="Oval 930">
            <a:extLst>
              <a:ext uri="{FF2B5EF4-FFF2-40B4-BE49-F238E27FC236}">
                <a16:creationId xmlns:a16="http://schemas.microsoft.com/office/drawing/2014/main" id="{E92FE1BC-B999-4A83-82D3-A8116B81A8B2}"/>
              </a:ext>
            </a:extLst>
          </p:cNvPr>
          <p:cNvSpPr/>
          <p:nvPr/>
        </p:nvSpPr>
        <p:spPr>
          <a:xfrm>
            <a:off x="1001603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2" name="Oval 931">
            <a:extLst>
              <a:ext uri="{FF2B5EF4-FFF2-40B4-BE49-F238E27FC236}">
                <a16:creationId xmlns:a16="http://schemas.microsoft.com/office/drawing/2014/main" id="{8BC29F84-DE1C-47C6-B949-8C5DFC35F492}"/>
              </a:ext>
            </a:extLst>
          </p:cNvPr>
          <p:cNvSpPr/>
          <p:nvPr/>
        </p:nvSpPr>
        <p:spPr>
          <a:xfrm>
            <a:off x="1051257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693" name="TextBox 692">
            <a:extLst>
              <a:ext uri="{FF2B5EF4-FFF2-40B4-BE49-F238E27FC236}">
                <a16:creationId xmlns:a16="http://schemas.microsoft.com/office/drawing/2014/main" id="{E79BB13C-1ADE-4B04-B74B-B02BC236592B}"/>
              </a:ext>
            </a:extLst>
          </p:cNvPr>
          <p:cNvSpPr txBox="1"/>
          <p:nvPr/>
        </p:nvSpPr>
        <p:spPr>
          <a:xfrm>
            <a:off x="3166242" y="4000834"/>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
        <p:nvSpPr>
          <p:cNvPr id="697" name="TextBox 696">
            <a:extLst>
              <a:ext uri="{FF2B5EF4-FFF2-40B4-BE49-F238E27FC236}">
                <a16:creationId xmlns:a16="http://schemas.microsoft.com/office/drawing/2014/main" id="{EC3583DF-1EB7-422F-8876-63282238C063}"/>
              </a:ext>
            </a:extLst>
          </p:cNvPr>
          <p:cNvSpPr txBox="1"/>
          <p:nvPr/>
        </p:nvSpPr>
        <p:spPr>
          <a:xfrm>
            <a:off x="1643218"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a:t>
            </a:r>
          </a:p>
        </p:txBody>
      </p:sp>
      <p:sp>
        <p:nvSpPr>
          <p:cNvPr id="737" name="TextBox 736">
            <a:extLst>
              <a:ext uri="{FF2B5EF4-FFF2-40B4-BE49-F238E27FC236}">
                <a16:creationId xmlns:a16="http://schemas.microsoft.com/office/drawing/2014/main" id="{3DB3E9F6-7EF1-4769-845E-58DEBD220A21}"/>
              </a:ext>
            </a:extLst>
          </p:cNvPr>
          <p:cNvSpPr txBox="1"/>
          <p:nvPr/>
        </p:nvSpPr>
        <p:spPr>
          <a:xfrm>
            <a:off x="2115652"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a:t>
            </a:r>
          </a:p>
        </p:txBody>
      </p:sp>
      <p:sp>
        <p:nvSpPr>
          <p:cNvPr id="745" name="TextBox 744">
            <a:extLst>
              <a:ext uri="{FF2B5EF4-FFF2-40B4-BE49-F238E27FC236}">
                <a16:creationId xmlns:a16="http://schemas.microsoft.com/office/drawing/2014/main" id="{9BEEC009-A364-415C-9309-759C87E965C0}"/>
              </a:ext>
            </a:extLst>
          </p:cNvPr>
          <p:cNvSpPr txBox="1"/>
          <p:nvPr/>
        </p:nvSpPr>
        <p:spPr>
          <a:xfrm>
            <a:off x="2632353"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3</a:t>
            </a:r>
          </a:p>
        </p:txBody>
      </p:sp>
      <p:sp>
        <p:nvSpPr>
          <p:cNvPr id="757" name="TextBox 756">
            <a:extLst>
              <a:ext uri="{FF2B5EF4-FFF2-40B4-BE49-F238E27FC236}">
                <a16:creationId xmlns:a16="http://schemas.microsoft.com/office/drawing/2014/main" id="{BBF7DDC5-8BA5-4A89-A23F-78C52CF74069}"/>
              </a:ext>
            </a:extLst>
          </p:cNvPr>
          <p:cNvSpPr txBox="1"/>
          <p:nvPr/>
        </p:nvSpPr>
        <p:spPr>
          <a:xfrm>
            <a:off x="3905877"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12</a:t>
            </a:r>
          </a:p>
        </p:txBody>
      </p:sp>
      <p:sp>
        <p:nvSpPr>
          <p:cNvPr id="762" name="TextBox 761">
            <a:extLst>
              <a:ext uri="{FF2B5EF4-FFF2-40B4-BE49-F238E27FC236}">
                <a16:creationId xmlns:a16="http://schemas.microsoft.com/office/drawing/2014/main" id="{D4A1371E-07D8-493C-BDD0-0E1DD10ECAA1}"/>
              </a:ext>
            </a:extLst>
          </p:cNvPr>
          <p:cNvSpPr txBox="1"/>
          <p:nvPr/>
        </p:nvSpPr>
        <p:spPr>
          <a:xfrm>
            <a:off x="438102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13</a:t>
            </a:r>
          </a:p>
        </p:txBody>
      </p:sp>
      <p:sp>
        <p:nvSpPr>
          <p:cNvPr id="767" name="TextBox 766">
            <a:extLst>
              <a:ext uri="{FF2B5EF4-FFF2-40B4-BE49-F238E27FC236}">
                <a16:creationId xmlns:a16="http://schemas.microsoft.com/office/drawing/2014/main" id="{46145113-F93E-41EC-B354-3A3C59D8D542}"/>
              </a:ext>
            </a:extLst>
          </p:cNvPr>
          <p:cNvSpPr txBox="1"/>
          <p:nvPr/>
        </p:nvSpPr>
        <p:spPr>
          <a:xfrm>
            <a:off x="4896370"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14</a:t>
            </a:r>
          </a:p>
        </p:txBody>
      </p:sp>
      <p:sp>
        <p:nvSpPr>
          <p:cNvPr id="772" name="TextBox 771">
            <a:extLst>
              <a:ext uri="{FF2B5EF4-FFF2-40B4-BE49-F238E27FC236}">
                <a16:creationId xmlns:a16="http://schemas.microsoft.com/office/drawing/2014/main" id="{29901029-885E-4AB5-979D-A5E4DDFE3D2F}"/>
              </a:ext>
            </a:extLst>
          </p:cNvPr>
          <p:cNvSpPr txBox="1"/>
          <p:nvPr/>
        </p:nvSpPr>
        <p:spPr>
          <a:xfrm>
            <a:off x="109361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26</a:t>
            </a:r>
          </a:p>
        </p:txBody>
      </p:sp>
      <p:sp>
        <p:nvSpPr>
          <p:cNvPr id="777" name="TextBox 776">
            <a:extLst>
              <a:ext uri="{FF2B5EF4-FFF2-40B4-BE49-F238E27FC236}">
                <a16:creationId xmlns:a16="http://schemas.microsoft.com/office/drawing/2014/main" id="{57209732-C30A-4D41-BF2A-8875A615841E}"/>
              </a:ext>
            </a:extLst>
          </p:cNvPr>
          <p:cNvSpPr txBox="1"/>
          <p:nvPr/>
        </p:nvSpPr>
        <p:spPr>
          <a:xfrm>
            <a:off x="3225123" y="4442852"/>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168925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Handling Errors</a:t>
            </a:r>
          </a:p>
        </p:txBody>
      </p:sp>
      <p:sp>
        <p:nvSpPr>
          <p:cNvPr id="622" name="TextBox 621">
            <a:extLst>
              <a:ext uri="{FF2B5EF4-FFF2-40B4-BE49-F238E27FC236}">
                <a16:creationId xmlns:a16="http://schemas.microsoft.com/office/drawing/2014/main" id="{C772E9F5-AB2A-452F-A273-A9F38F4EDFE2}"/>
              </a:ext>
            </a:extLst>
          </p:cNvPr>
          <p:cNvSpPr txBox="1"/>
          <p:nvPr/>
        </p:nvSpPr>
        <p:spPr>
          <a:xfrm>
            <a:off x="483285" y="2435943"/>
            <a:ext cx="2664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short (17 frames)</a:t>
            </a:r>
          </a:p>
        </p:txBody>
      </p:sp>
      <p:sp>
        <p:nvSpPr>
          <p:cNvPr id="694" name="TextBox 693">
            <a:extLst>
              <a:ext uri="{FF2B5EF4-FFF2-40B4-BE49-F238E27FC236}">
                <a16:creationId xmlns:a16="http://schemas.microsoft.com/office/drawing/2014/main" id="{E33C6725-2F15-409F-8F2E-230A32A38F63}"/>
              </a:ext>
            </a:extLst>
          </p:cNvPr>
          <p:cNvSpPr txBox="1"/>
          <p:nvPr/>
        </p:nvSpPr>
        <p:spPr>
          <a:xfrm>
            <a:off x="483285" y="4833022"/>
            <a:ext cx="2412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long (22 frames)</a:t>
            </a:r>
          </a:p>
        </p:txBody>
      </p:sp>
      <p:sp>
        <p:nvSpPr>
          <p:cNvPr id="364" name="TextBox 363">
            <a:extLst>
              <a:ext uri="{FF2B5EF4-FFF2-40B4-BE49-F238E27FC236}">
                <a16:creationId xmlns:a16="http://schemas.microsoft.com/office/drawing/2014/main" id="{7B041204-AA14-43D3-81DF-A33A6EA62705}"/>
              </a:ext>
            </a:extLst>
          </p:cNvPr>
          <p:cNvSpPr txBox="1"/>
          <p:nvPr/>
        </p:nvSpPr>
        <p:spPr>
          <a:xfrm>
            <a:off x="432252" y="1075041"/>
            <a:ext cx="11416848" cy="1140070"/>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We humans are imperfect beings and rarely manage to make gestures fitting exactly into 20 frames. Our model therefore accounts for longer and shorter gestures. We accept an </a:t>
            </a:r>
            <a:r>
              <a:rPr lang="en-GB" sz="1400" dirty="0">
                <a:solidFill>
                  <a:schemeClr val="accent1">
                    <a:lumMod val="60000"/>
                    <a:lumOff val="40000"/>
                  </a:schemeClr>
                </a:solidFill>
                <a:latin typeface="Bahnschrift Light" panose="020B0502040204020203" pitchFamily="34" charset="0"/>
              </a:rPr>
              <a:t>error</a:t>
            </a:r>
            <a:r>
              <a:rPr lang="en-GB" sz="1400" dirty="0">
                <a:solidFill>
                  <a:schemeClr val="accent5"/>
                </a:solidFill>
                <a:latin typeface="Bahnschrift Light" panose="020B0502040204020203" pitchFamily="34" charset="0"/>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p>
        </p:txBody>
      </p:sp>
      <p:cxnSp>
        <p:nvCxnSpPr>
          <p:cNvPr id="568" name="Straight Connector 567">
            <a:extLst>
              <a:ext uri="{FF2B5EF4-FFF2-40B4-BE49-F238E27FC236}">
                <a16:creationId xmlns:a16="http://schemas.microsoft.com/office/drawing/2014/main" id="{C8105CA8-7DA6-46C0-9FB3-436FE80D982A}"/>
              </a:ext>
            </a:extLst>
          </p:cNvPr>
          <p:cNvCxnSpPr>
            <a:cxnSpLocks/>
          </p:cNvCxnSpPr>
          <p:nvPr/>
        </p:nvCxnSpPr>
        <p:spPr>
          <a:xfrm>
            <a:off x="662164" y="3507906"/>
            <a:ext cx="1098940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75B4531E-125C-4A1E-9042-C4B8D4FD10EB}"/>
              </a:ext>
            </a:extLst>
          </p:cNvPr>
          <p:cNvCxnSpPr>
            <a:cxnSpLocks/>
          </p:cNvCxnSpPr>
          <p:nvPr/>
        </p:nvCxnSpPr>
        <p:spPr>
          <a:xfrm flipV="1">
            <a:off x="826968"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CE2EAF5A-4AC1-4E5D-A4CF-51671E258AEE}"/>
              </a:ext>
            </a:extLst>
          </p:cNvPr>
          <p:cNvCxnSpPr>
            <a:cxnSpLocks/>
          </p:cNvCxnSpPr>
          <p:nvPr/>
        </p:nvCxnSpPr>
        <p:spPr>
          <a:xfrm flipV="1">
            <a:off x="189220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FE7335B8-D9DE-4E36-BC7C-AB46B8E09BAA}"/>
              </a:ext>
            </a:extLst>
          </p:cNvPr>
          <p:cNvCxnSpPr>
            <a:cxnSpLocks/>
          </p:cNvCxnSpPr>
          <p:nvPr/>
        </p:nvCxnSpPr>
        <p:spPr>
          <a:xfrm flipV="1">
            <a:off x="135958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C358449A-A93B-44C6-B280-C440CFA03AEE}"/>
              </a:ext>
            </a:extLst>
          </p:cNvPr>
          <p:cNvCxnSpPr>
            <a:cxnSpLocks/>
          </p:cNvCxnSpPr>
          <p:nvPr/>
        </p:nvCxnSpPr>
        <p:spPr>
          <a:xfrm flipV="1">
            <a:off x="7823490"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6CC50E8C-2B5E-4BE9-BE31-73828A60FF53}"/>
              </a:ext>
            </a:extLst>
          </p:cNvPr>
          <p:cNvCxnSpPr>
            <a:cxnSpLocks/>
          </p:cNvCxnSpPr>
          <p:nvPr/>
        </p:nvCxnSpPr>
        <p:spPr>
          <a:xfrm flipV="1">
            <a:off x="295743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9EFA6C39-D750-4BE0-99F7-9CF47FE9C5C7}"/>
              </a:ext>
            </a:extLst>
          </p:cNvPr>
          <p:cNvCxnSpPr>
            <a:cxnSpLocks/>
          </p:cNvCxnSpPr>
          <p:nvPr/>
        </p:nvCxnSpPr>
        <p:spPr>
          <a:xfrm flipV="1">
            <a:off x="242482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29C8CEBD-9AE0-4212-9FAF-B72C8B5519B0}"/>
              </a:ext>
            </a:extLst>
          </p:cNvPr>
          <p:cNvCxnSpPr>
            <a:cxnSpLocks/>
          </p:cNvCxnSpPr>
          <p:nvPr/>
        </p:nvCxnSpPr>
        <p:spPr>
          <a:xfrm flipV="1">
            <a:off x="4022674"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042EDFD0-88C4-4930-A2EB-2B0CFB91C281}"/>
              </a:ext>
            </a:extLst>
          </p:cNvPr>
          <p:cNvCxnSpPr>
            <a:cxnSpLocks/>
          </p:cNvCxnSpPr>
          <p:nvPr/>
        </p:nvCxnSpPr>
        <p:spPr>
          <a:xfrm flipV="1">
            <a:off x="3490056"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7DF09A45-3B2C-4F53-B8B5-CF2D075C7598}"/>
              </a:ext>
            </a:extLst>
          </p:cNvPr>
          <p:cNvCxnSpPr>
            <a:cxnSpLocks/>
          </p:cNvCxnSpPr>
          <p:nvPr/>
        </p:nvCxnSpPr>
        <p:spPr>
          <a:xfrm flipV="1">
            <a:off x="5693019"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98E539B6-60C3-4195-ADA2-65E000858503}"/>
              </a:ext>
            </a:extLst>
          </p:cNvPr>
          <p:cNvCxnSpPr>
            <a:cxnSpLocks/>
          </p:cNvCxnSpPr>
          <p:nvPr/>
        </p:nvCxnSpPr>
        <p:spPr>
          <a:xfrm flipV="1">
            <a:off x="516040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791A454E-540B-4AA0-9F40-4C1F748ED0E9}"/>
              </a:ext>
            </a:extLst>
          </p:cNvPr>
          <p:cNvCxnSpPr>
            <a:cxnSpLocks/>
          </p:cNvCxnSpPr>
          <p:nvPr/>
        </p:nvCxnSpPr>
        <p:spPr>
          <a:xfrm flipV="1">
            <a:off x="675825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539E5250-8CCA-4582-863E-1D04856DF128}"/>
              </a:ext>
            </a:extLst>
          </p:cNvPr>
          <p:cNvCxnSpPr>
            <a:cxnSpLocks/>
          </p:cNvCxnSpPr>
          <p:nvPr/>
        </p:nvCxnSpPr>
        <p:spPr>
          <a:xfrm flipV="1">
            <a:off x="622563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07737EE0-3C17-4B46-B231-08044B4A09D7}"/>
              </a:ext>
            </a:extLst>
          </p:cNvPr>
          <p:cNvCxnSpPr>
            <a:cxnSpLocks/>
          </p:cNvCxnSpPr>
          <p:nvPr/>
        </p:nvCxnSpPr>
        <p:spPr>
          <a:xfrm flipV="1">
            <a:off x="729087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868908AC-8DC9-43A5-971B-E512C7D9C929}"/>
              </a:ext>
            </a:extLst>
          </p:cNvPr>
          <p:cNvCxnSpPr>
            <a:cxnSpLocks/>
          </p:cNvCxnSpPr>
          <p:nvPr/>
        </p:nvCxnSpPr>
        <p:spPr>
          <a:xfrm flipV="1">
            <a:off x="888872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ABDE66B7-8509-4263-A351-A96FB08E64FB}"/>
              </a:ext>
            </a:extLst>
          </p:cNvPr>
          <p:cNvCxnSpPr>
            <a:cxnSpLocks/>
          </p:cNvCxnSpPr>
          <p:nvPr/>
        </p:nvCxnSpPr>
        <p:spPr>
          <a:xfrm flipV="1">
            <a:off x="835610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8F3489B7-E509-498F-B919-A925B259D469}"/>
              </a:ext>
            </a:extLst>
          </p:cNvPr>
          <p:cNvCxnSpPr>
            <a:cxnSpLocks/>
          </p:cNvCxnSpPr>
          <p:nvPr/>
        </p:nvCxnSpPr>
        <p:spPr>
          <a:xfrm flipV="1">
            <a:off x="995396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F44FE9C5-6798-4C74-96E6-813841C564E5}"/>
              </a:ext>
            </a:extLst>
          </p:cNvPr>
          <p:cNvCxnSpPr>
            <a:cxnSpLocks/>
          </p:cNvCxnSpPr>
          <p:nvPr/>
        </p:nvCxnSpPr>
        <p:spPr>
          <a:xfrm flipV="1">
            <a:off x="942134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A404746E-9A42-4DAC-B931-1174C8BB4A7F}"/>
              </a:ext>
            </a:extLst>
          </p:cNvPr>
          <p:cNvCxnSpPr>
            <a:cxnSpLocks/>
          </p:cNvCxnSpPr>
          <p:nvPr/>
        </p:nvCxnSpPr>
        <p:spPr>
          <a:xfrm flipV="1">
            <a:off x="1048657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3" name="Right Bracket 622">
            <a:extLst>
              <a:ext uri="{FF2B5EF4-FFF2-40B4-BE49-F238E27FC236}">
                <a16:creationId xmlns:a16="http://schemas.microsoft.com/office/drawing/2014/main" id="{F103D361-F3EC-4447-AFA8-7B29510C5F86}"/>
              </a:ext>
            </a:extLst>
          </p:cNvPr>
          <p:cNvSpPr/>
          <p:nvPr/>
        </p:nvSpPr>
        <p:spPr>
          <a:xfrm rot="5400000" flipV="1">
            <a:off x="6865613" y="2981996"/>
            <a:ext cx="74920" cy="180598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24" name="Straight Connector 623">
            <a:extLst>
              <a:ext uri="{FF2B5EF4-FFF2-40B4-BE49-F238E27FC236}">
                <a16:creationId xmlns:a16="http://schemas.microsoft.com/office/drawing/2014/main" id="{3E10FCA8-D500-4306-AC27-4A5E3F5F7162}"/>
              </a:ext>
            </a:extLst>
          </p:cNvPr>
          <p:cNvCxnSpPr>
            <a:cxnSpLocks/>
          </p:cNvCxnSpPr>
          <p:nvPr/>
        </p:nvCxnSpPr>
        <p:spPr>
          <a:xfrm flipV="1">
            <a:off x="11019120"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7" name="Right Bracket 626">
            <a:extLst>
              <a:ext uri="{FF2B5EF4-FFF2-40B4-BE49-F238E27FC236}">
                <a16:creationId xmlns:a16="http://schemas.microsoft.com/office/drawing/2014/main" id="{233EACA8-A6EE-49B6-8E38-A16997553E8B}"/>
              </a:ext>
            </a:extLst>
          </p:cNvPr>
          <p:cNvSpPr/>
          <p:nvPr/>
        </p:nvSpPr>
        <p:spPr>
          <a:xfrm rot="5400000" flipV="1">
            <a:off x="10294515" y="3005762"/>
            <a:ext cx="74920" cy="175845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3" name="Right Bracket 632">
            <a:extLst>
              <a:ext uri="{FF2B5EF4-FFF2-40B4-BE49-F238E27FC236}">
                <a16:creationId xmlns:a16="http://schemas.microsoft.com/office/drawing/2014/main" id="{FB92254A-9528-4EA1-87F3-AAFAC7476649}"/>
              </a:ext>
            </a:extLst>
          </p:cNvPr>
          <p:cNvSpPr/>
          <p:nvPr/>
        </p:nvSpPr>
        <p:spPr>
          <a:xfrm rot="5400000" flipV="1">
            <a:off x="8584247" y="3100811"/>
            <a:ext cx="74920" cy="1568351"/>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TextBox 634">
            <a:extLst>
              <a:ext uri="{FF2B5EF4-FFF2-40B4-BE49-F238E27FC236}">
                <a16:creationId xmlns:a16="http://schemas.microsoft.com/office/drawing/2014/main" id="{69A710F8-8D19-40F7-89B9-2FA5B18EE3F2}"/>
              </a:ext>
            </a:extLst>
          </p:cNvPr>
          <p:cNvSpPr txBox="1"/>
          <p:nvPr/>
        </p:nvSpPr>
        <p:spPr>
          <a:xfrm>
            <a:off x="5926714" y="3961017"/>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-3.5 frames</a:t>
            </a:r>
          </a:p>
        </p:txBody>
      </p:sp>
      <p:sp>
        <p:nvSpPr>
          <p:cNvPr id="637" name="TextBox 636">
            <a:extLst>
              <a:ext uri="{FF2B5EF4-FFF2-40B4-BE49-F238E27FC236}">
                <a16:creationId xmlns:a16="http://schemas.microsoft.com/office/drawing/2014/main" id="{02888BD7-0963-4F2A-AB04-04934E70C505}"/>
              </a:ext>
            </a:extLst>
          </p:cNvPr>
          <p:cNvSpPr txBox="1"/>
          <p:nvPr/>
        </p:nvSpPr>
        <p:spPr>
          <a:xfrm>
            <a:off x="9572307" y="3961018"/>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+3.5 frames</a:t>
            </a:r>
          </a:p>
        </p:txBody>
      </p:sp>
      <p:sp>
        <p:nvSpPr>
          <p:cNvPr id="638" name="TextBox 637">
            <a:extLst>
              <a:ext uri="{FF2B5EF4-FFF2-40B4-BE49-F238E27FC236}">
                <a16:creationId xmlns:a16="http://schemas.microsoft.com/office/drawing/2014/main" id="{50D97056-3E66-4C66-B142-CD3ED620A2B1}"/>
              </a:ext>
            </a:extLst>
          </p:cNvPr>
          <p:cNvSpPr txBox="1"/>
          <p:nvPr/>
        </p:nvSpPr>
        <p:spPr>
          <a:xfrm>
            <a:off x="7873556" y="3961017"/>
            <a:ext cx="1638894"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-3 frames</a:t>
            </a:r>
          </a:p>
        </p:txBody>
      </p:sp>
      <p:sp>
        <p:nvSpPr>
          <p:cNvPr id="403" name="Rectangle 402">
            <a:extLst>
              <a:ext uri="{FF2B5EF4-FFF2-40B4-BE49-F238E27FC236}">
                <a16:creationId xmlns:a16="http://schemas.microsoft.com/office/drawing/2014/main" id="{38152F03-0F5C-4561-9649-1A89D84D430D}"/>
              </a:ext>
            </a:extLst>
          </p:cNvPr>
          <p:cNvSpPr/>
          <p:nvPr/>
        </p:nvSpPr>
        <p:spPr>
          <a:xfrm>
            <a:off x="499570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4" name="Rectangle 403">
            <a:extLst>
              <a:ext uri="{FF2B5EF4-FFF2-40B4-BE49-F238E27FC236}">
                <a16:creationId xmlns:a16="http://schemas.microsoft.com/office/drawing/2014/main" id="{451A1ECB-5B24-4827-A243-9D3946C5E3B6}"/>
              </a:ext>
            </a:extLst>
          </p:cNvPr>
          <p:cNvSpPr/>
          <p:nvPr/>
        </p:nvSpPr>
        <p:spPr>
          <a:xfrm>
            <a:off x="503868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5" name="Rectangle 404">
            <a:extLst>
              <a:ext uri="{FF2B5EF4-FFF2-40B4-BE49-F238E27FC236}">
                <a16:creationId xmlns:a16="http://schemas.microsoft.com/office/drawing/2014/main" id="{98C376BC-ABBE-4A69-872A-93D6102739A2}"/>
              </a:ext>
            </a:extLst>
          </p:cNvPr>
          <p:cNvSpPr/>
          <p:nvPr/>
        </p:nvSpPr>
        <p:spPr>
          <a:xfrm>
            <a:off x="508165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6" name="TextBox 405">
            <a:extLst>
              <a:ext uri="{FF2B5EF4-FFF2-40B4-BE49-F238E27FC236}">
                <a16:creationId xmlns:a16="http://schemas.microsoft.com/office/drawing/2014/main" id="{D4026F88-1FB2-48A1-8D26-38A7222F3CB2}"/>
              </a:ext>
            </a:extLst>
          </p:cNvPr>
          <p:cNvSpPr txBox="1"/>
          <p:nvPr/>
        </p:nvSpPr>
        <p:spPr>
          <a:xfrm rot="3620603">
            <a:off x="496316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08" name="Rectangle 407">
            <a:extLst>
              <a:ext uri="{FF2B5EF4-FFF2-40B4-BE49-F238E27FC236}">
                <a16:creationId xmlns:a16="http://schemas.microsoft.com/office/drawing/2014/main" id="{D45CC3A3-821C-4439-85E7-D75DD8B198EB}"/>
              </a:ext>
            </a:extLst>
          </p:cNvPr>
          <p:cNvSpPr/>
          <p:nvPr/>
        </p:nvSpPr>
        <p:spPr>
          <a:xfrm>
            <a:off x="5503554"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9" name="Rectangle 408">
            <a:extLst>
              <a:ext uri="{FF2B5EF4-FFF2-40B4-BE49-F238E27FC236}">
                <a16:creationId xmlns:a16="http://schemas.microsoft.com/office/drawing/2014/main" id="{EFE879ED-9A72-4C33-8374-46D81DD506C5}"/>
              </a:ext>
            </a:extLst>
          </p:cNvPr>
          <p:cNvSpPr/>
          <p:nvPr/>
        </p:nvSpPr>
        <p:spPr>
          <a:xfrm>
            <a:off x="5546529"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0" name="Rectangle 409">
            <a:extLst>
              <a:ext uri="{FF2B5EF4-FFF2-40B4-BE49-F238E27FC236}">
                <a16:creationId xmlns:a16="http://schemas.microsoft.com/office/drawing/2014/main" id="{C6E59BE2-95DD-4108-8C13-117E91779AB0}"/>
              </a:ext>
            </a:extLst>
          </p:cNvPr>
          <p:cNvSpPr/>
          <p:nvPr/>
        </p:nvSpPr>
        <p:spPr>
          <a:xfrm>
            <a:off x="5589504"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1" name="TextBox 410">
            <a:extLst>
              <a:ext uri="{FF2B5EF4-FFF2-40B4-BE49-F238E27FC236}">
                <a16:creationId xmlns:a16="http://schemas.microsoft.com/office/drawing/2014/main" id="{BC8A7632-E66F-44FD-9065-622BFAD73775}"/>
              </a:ext>
            </a:extLst>
          </p:cNvPr>
          <p:cNvSpPr txBox="1"/>
          <p:nvPr/>
        </p:nvSpPr>
        <p:spPr>
          <a:xfrm rot="3620603">
            <a:off x="5471015"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3" name="Rectangle 412">
            <a:extLst>
              <a:ext uri="{FF2B5EF4-FFF2-40B4-BE49-F238E27FC236}">
                <a16:creationId xmlns:a16="http://schemas.microsoft.com/office/drawing/2014/main" id="{5F1C8AFF-0CAE-4A6D-B4CB-AF6E527DA382}"/>
              </a:ext>
            </a:extLst>
          </p:cNvPr>
          <p:cNvSpPr/>
          <p:nvPr/>
        </p:nvSpPr>
        <p:spPr>
          <a:xfrm>
            <a:off x="6048126"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4" name="Rectangle 413">
            <a:extLst>
              <a:ext uri="{FF2B5EF4-FFF2-40B4-BE49-F238E27FC236}">
                <a16:creationId xmlns:a16="http://schemas.microsoft.com/office/drawing/2014/main" id="{4615FD6C-543F-469D-A5E4-B39DC55C8B00}"/>
              </a:ext>
            </a:extLst>
          </p:cNvPr>
          <p:cNvSpPr/>
          <p:nvPr/>
        </p:nvSpPr>
        <p:spPr>
          <a:xfrm>
            <a:off x="6091101"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5" name="Rectangle 414">
            <a:extLst>
              <a:ext uri="{FF2B5EF4-FFF2-40B4-BE49-F238E27FC236}">
                <a16:creationId xmlns:a16="http://schemas.microsoft.com/office/drawing/2014/main" id="{09B41D7B-351C-4A53-8055-34D5EAA761BA}"/>
              </a:ext>
            </a:extLst>
          </p:cNvPr>
          <p:cNvSpPr/>
          <p:nvPr/>
        </p:nvSpPr>
        <p:spPr>
          <a:xfrm>
            <a:off x="6134076"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6" name="TextBox 415">
            <a:extLst>
              <a:ext uri="{FF2B5EF4-FFF2-40B4-BE49-F238E27FC236}">
                <a16:creationId xmlns:a16="http://schemas.microsoft.com/office/drawing/2014/main" id="{966BDA55-BF08-4B36-95BC-F165DCE5C51B}"/>
              </a:ext>
            </a:extLst>
          </p:cNvPr>
          <p:cNvSpPr txBox="1"/>
          <p:nvPr/>
        </p:nvSpPr>
        <p:spPr>
          <a:xfrm rot="3620603">
            <a:off x="6015586"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8" name="Rectangle 417">
            <a:extLst>
              <a:ext uri="{FF2B5EF4-FFF2-40B4-BE49-F238E27FC236}">
                <a16:creationId xmlns:a16="http://schemas.microsoft.com/office/drawing/2014/main" id="{BDFA7A2B-4BCF-4EF1-ABBD-072CF0A41868}"/>
              </a:ext>
            </a:extLst>
          </p:cNvPr>
          <p:cNvSpPr/>
          <p:nvPr/>
        </p:nvSpPr>
        <p:spPr>
          <a:xfrm>
            <a:off x="6588710"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9" name="Rectangle 418">
            <a:extLst>
              <a:ext uri="{FF2B5EF4-FFF2-40B4-BE49-F238E27FC236}">
                <a16:creationId xmlns:a16="http://schemas.microsoft.com/office/drawing/2014/main" id="{A1E961D9-7E3C-4C26-9FA2-FACF7790DD4F}"/>
              </a:ext>
            </a:extLst>
          </p:cNvPr>
          <p:cNvSpPr/>
          <p:nvPr/>
        </p:nvSpPr>
        <p:spPr>
          <a:xfrm>
            <a:off x="6631686"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0" name="Rectangle 419">
            <a:extLst>
              <a:ext uri="{FF2B5EF4-FFF2-40B4-BE49-F238E27FC236}">
                <a16:creationId xmlns:a16="http://schemas.microsoft.com/office/drawing/2014/main" id="{F5901067-400E-42AB-AB2F-D7FC8FE39085}"/>
              </a:ext>
            </a:extLst>
          </p:cNvPr>
          <p:cNvSpPr/>
          <p:nvPr/>
        </p:nvSpPr>
        <p:spPr>
          <a:xfrm>
            <a:off x="6674661"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1" name="TextBox 420">
            <a:extLst>
              <a:ext uri="{FF2B5EF4-FFF2-40B4-BE49-F238E27FC236}">
                <a16:creationId xmlns:a16="http://schemas.microsoft.com/office/drawing/2014/main" id="{0346C39F-F105-446C-A745-B21AEF63F1EE}"/>
              </a:ext>
            </a:extLst>
          </p:cNvPr>
          <p:cNvSpPr txBox="1"/>
          <p:nvPr/>
        </p:nvSpPr>
        <p:spPr>
          <a:xfrm rot="3620603">
            <a:off x="655617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3" name="Rectangle 422">
            <a:extLst>
              <a:ext uri="{FF2B5EF4-FFF2-40B4-BE49-F238E27FC236}">
                <a16:creationId xmlns:a16="http://schemas.microsoft.com/office/drawing/2014/main" id="{43D65975-5F9C-4EBA-A1C4-49D5BC858CED}"/>
              </a:ext>
            </a:extLst>
          </p:cNvPr>
          <p:cNvSpPr/>
          <p:nvPr/>
        </p:nvSpPr>
        <p:spPr>
          <a:xfrm>
            <a:off x="711064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4" name="Rectangle 423">
            <a:extLst>
              <a:ext uri="{FF2B5EF4-FFF2-40B4-BE49-F238E27FC236}">
                <a16:creationId xmlns:a16="http://schemas.microsoft.com/office/drawing/2014/main" id="{FBB20F76-5B9A-4899-8C34-CBCDA525CE37}"/>
              </a:ext>
            </a:extLst>
          </p:cNvPr>
          <p:cNvSpPr/>
          <p:nvPr/>
        </p:nvSpPr>
        <p:spPr>
          <a:xfrm>
            <a:off x="715362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5" name="Rectangle 424">
            <a:extLst>
              <a:ext uri="{FF2B5EF4-FFF2-40B4-BE49-F238E27FC236}">
                <a16:creationId xmlns:a16="http://schemas.microsoft.com/office/drawing/2014/main" id="{665316D4-07CC-43EF-9845-7C6D47FF912A}"/>
              </a:ext>
            </a:extLst>
          </p:cNvPr>
          <p:cNvSpPr/>
          <p:nvPr/>
        </p:nvSpPr>
        <p:spPr>
          <a:xfrm>
            <a:off x="719659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6" name="TextBox 425">
            <a:extLst>
              <a:ext uri="{FF2B5EF4-FFF2-40B4-BE49-F238E27FC236}">
                <a16:creationId xmlns:a16="http://schemas.microsoft.com/office/drawing/2014/main" id="{FDA7BCCD-D2A3-49A8-AA47-423158FDD208}"/>
              </a:ext>
            </a:extLst>
          </p:cNvPr>
          <p:cNvSpPr txBox="1"/>
          <p:nvPr/>
        </p:nvSpPr>
        <p:spPr>
          <a:xfrm rot="3620603">
            <a:off x="707810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8" name="Rectangle 427">
            <a:extLst>
              <a:ext uri="{FF2B5EF4-FFF2-40B4-BE49-F238E27FC236}">
                <a16:creationId xmlns:a16="http://schemas.microsoft.com/office/drawing/2014/main" id="{DE36DC51-5AE2-4032-ACC3-72CCEC8B6EBD}"/>
              </a:ext>
            </a:extLst>
          </p:cNvPr>
          <p:cNvSpPr/>
          <p:nvPr/>
        </p:nvSpPr>
        <p:spPr>
          <a:xfrm>
            <a:off x="7631437"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9" name="Rectangle 428">
            <a:extLst>
              <a:ext uri="{FF2B5EF4-FFF2-40B4-BE49-F238E27FC236}">
                <a16:creationId xmlns:a16="http://schemas.microsoft.com/office/drawing/2014/main" id="{2B518805-C0A4-4123-82C7-B20E3B6048C0}"/>
              </a:ext>
            </a:extLst>
          </p:cNvPr>
          <p:cNvSpPr/>
          <p:nvPr/>
        </p:nvSpPr>
        <p:spPr>
          <a:xfrm>
            <a:off x="7674412"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0" name="Rectangle 429">
            <a:extLst>
              <a:ext uri="{FF2B5EF4-FFF2-40B4-BE49-F238E27FC236}">
                <a16:creationId xmlns:a16="http://schemas.microsoft.com/office/drawing/2014/main" id="{7648A5B1-D824-47CA-938D-A67AB2B2B6F1}"/>
              </a:ext>
            </a:extLst>
          </p:cNvPr>
          <p:cNvSpPr/>
          <p:nvPr/>
        </p:nvSpPr>
        <p:spPr>
          <a:xfrm>
            <a:off x="7717387"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1" name="TextBox 430">
            <a:extLst>
              <a:ext uri="{FF2B5EF4-FFF2-40B4-BE49-F238E27FC236}">
                <a16:creationId xmlns:a16="http://schemas.microsoft.com/office/drawing/2014/main" id="{D9C19083-7289-4D08-B937-1DEDF9AEB53F}"/>
              </a:ext>
            </a:extLst>
          </p:cNvPr>
          <p:cNvSpPr txBox="1"/>
          <p:nvPr/>
        </p:nvSpPr>
        <p:spPr>
          <a:xfrm rot="3620603">
            <a:off x="759889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33" name="Rectangle 432">
            <a:extLst>
              <a:ext uri="{FF2B5EF4-FFF2-40B4-BE49-F238E27FC236}">
                <a16:creationId xmlns:a16="http://schemas.microsoft.com/office/drawing/2014/main" id="{51BE25A6-68CD-4375-BB6F-724FB05BAC7E}"/>
              </a:ext>
            </a:extLst>
          </p:cNvPr>
          <p:cNvSpPr/>
          <p:nvPr/>
        </p:nvSpPr>
        <p:spPr>
          <a:xfrm>
            <a:off x="8159659"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4" name="Rectangle 433">
            <a:extLst>
              <a:ext uri="{FF2B5EF4-FFF2-40B4-BE49-F238E27FC236}">
                <a16:creationId xmlns:a16="http://schemas.microsoft.com/office/drawing/2014/main" id="{043B3926-D6BB-4139-B8FD-E2750E76702B}"/>
              </a:ext>
            </a:extLst>
          </p:cNvPr>
          <p:cNvSpPr/>
          <p:nvPr/>
        </p:nvSpPr>
        <p:spPr>
          <a:xfrm>
            <a:off x="8202634"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5" name="Rectangle 434">
            <a:extLst>
              <a:ext uri="{FF2B5EF4-FFF2-40B4-BE49-F238E27FC236}">
                <a16:creationId xmlns:a16="http://schemas.microsoft.com/office/drawing/2014/main" id="{D834E00E-89FC-48D9-B5A4-1DCE7C15D185}"/>
              </a:ext>
            </a:extLst>
          </p:cNvPr>
          <p:cNvSpPr/>
          <p:nvPr/>
        </p:nvSpPr>
        <p:spPr>
          <a:xfrm>
            <a:off x="824560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2" name="TextBox 451">
            <a:extLst>
              <a:ext uri="{FF2B5EF4-FFF2-40B4-BE49-F238E27FC236}">
                <a16:creationId xmlns:a16="http://schemas.microsoft.com/office/drawing/2014/main" id="{41B931A6-4649-4CD3-BCA0-4F4D8BAF41DA}"/>
              </a:ext>
            </a:extLst>
          </p:cNvPr>
          <p:cNvSpPr txBox="1"/>
          <p:nvPr/>
        </p:nvSpPr>
        <p:spPr>
          <a:xfrm rot="3620603">
            <a:off x="812711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55" name="Rectangle 454">
            <a:extLst>
              <a:ext uri="{FF2B5EF4-FFF2-40B4-BE49-F238E27FC236}">
                <a16:creationId xmlns:a16="http://schemas.microsoft.com/office/drawing/2014/main" id="{4AE152AD-31D7-4906-BCBD-9A1693F7D1B1}"/>
              </a:ext>
            </a:extLst>
          </p:cNvPr>
          <p:cNvSpPr/>
          <p:nvPr/>
        </p:nvSpPr>
        <p:spPr>
          <a:xfrm>
            <a:off x="869616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6" name="Rectangle 455">
            <a:extLst>
              <a:ext uri="{FF2B5EF4-FFF2-40B4-BE49-F238E27FC236}">
                <a16:creationId xmlns:a16="http://schemas.microsoft.com/office/drawing/2014/main" id="{A92DC6B9-626C-40AE-BD4C-473AB7092989}"/>
              </a:ext>
            </a:extLst>
          </p:cNvPr>
          <p:cNvSpPr/>
          <p:nvPr/>
        </p:nvSpPr>
        <p:spPr>
          <a:xfrm>
            <a:off x="8739143"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7" name="Rectangle 456">
            <a:extLst>
              <a:ext uri="{FF2B5EF4-FFF2-40B4-BE49-F238E27FC236}">
                <a16:creationId xmlns:a16="http://schemas.microsoft.com/office/drawing/2014/main" id="{C6C18EEC-C466-4402-8D8B-955F3D067B20}"/>
              </a:ext>
            </a:extLst>
          </p:cNvPr>
          <p:cNvSpPr/>
          <p:nvPr/>
        </p:nvSpPr>
        <p:spPr>
          <a:xfrm>
            <a:off x="8782118"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8" name="TextBox 457">
            <a:extLst>
              <a:ext uri="{FF2B5EF4-FFF2-40B4-BE49-F238E27FC236}">
                <a16:creationId xmlns:a16="http://schemas.microsoft.com/office/drawing/2014/main" id="{C9F0B6A0-944B-40C3-B81E-04BD3D553990}"/>
              </a:ext>
            </a:extLst>
          </p:cNvPr>
          <p:cNvSpPr txBox="1"/>
          <p:nvPr/>
        </p:nvSpPr>
        <p:spPr>
          <a:xfrm rot="3620603">
            <a:off x="866362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91" name="Rectangle 490">
            <a:extLst>
              <a:ext uri="{FF2B5EF4-FFF2-40B4-BE49-F238E27FC236}">
                <a16:creationId xmlns:a16="http://schemas.microsoft.com/office/drawing/2014/main" id="{850C5D33-66A8-41C5-872B-6FB2035E5D89}"/>
              </a:ext>
            </a:extLst>
          </p:cNvPr>
          <p:cNvSpPr/>
          <p:nvPr/>
        </p:nvSpPr>
        <p:spPr>
          <a:xfrm>
            <a:off x="9234550"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92" name="Rectangle 491">
            <a:extLst>
              <a:ext uri="{FF2B5EF4-FFF2-40B4-BE49-F238E27FC236}">
                <a16:creationId xmlns:a16="http://schemas.microsoft.com/office/drawing/2014/main" id="{B6FBCDE7-2EC7-4AE6-AED0-50F661D2B96D}"/>
              </a:ext>
            </a:extLst>
          </p:cNvPr>
          <p:cNvSpPr/>
          <p:nvPr/>
        </p:nvSpPr>
        <p:spPr>
          <a:xfrm>
            <a:off x="9277525"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2" name="Rectangle 501">
            <a:extLst>
              <a:ext uri="{FF2B5EF4-FFF2-40B4-BE49-F238E27FC236}">
                <a16:creationId xmlns:a16="http://schemas.microsoft.com/office/drawing/2014/main" id="{A2B35C83-0766-44C3-AFA8-0C3ABDEBA6C9}"/>
              </a:ext>
            </a:extLst>
          </p:cNvPr>
          <p:cNvSpPr/>
          <p:nvPr/>
        </p:nvSpPr>
        <p:spPr>
          <a:xfrm>
            <a:off x="9320500"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3" name="TextBox 502">
            <a:extLst>
              <a:ext uri="{FF2B5EF4-FFF2-40B4-BE49-F238E27FC236}">
                <a16:creationId xmlns:a16="http://schemas.microsoft.com/office/drawing/2014/main" id="{0BEBE15F-32F4-4E97-8F32-54F894D9D8D0}"/>
              </a:ext>
            </a:extLst>
          </p:cNvPr>
          <p:cNvSpPr txBox="1"/>
          <p:nvPr/>
        </p:nvSpPr>
        <p:spPr>
          <a:xfrm rot="3620603">
            <a:off x="9202010"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05" name="Rectangle 504">
            <a:extLst>
              <a:ext uri="{FF2B5EF4-FFF2-40B4-BE49-F238E27FC236}">
                <a16:creationId xmlns:a16="http://schemas.microsoft.com/office/drawing/2014/main" id="{DAA29351-C90A-41C6-9ADD-BC9BD2B2FFC2}"/>
              </a:ext>
            </a:extLst>
          </p:cNvPr>
          <p:cNvSpPr/>
          <p:nvPr/>
        </p:nvSpPr>
        <p:spPr>
          <a:xfrm>
            <a:off x="9781981"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6" name="Rectangle 505">
            <a:extLst>
              <a:ext uri="{FF2B5EF4-FFF2-40B4-BE49-F238E27FC236}">
                <a16:creationId xmlns:a16="http://schemas.microsoft.com/office/drawing/2014/main" id="{33C3C612-7B15-46BB-9768-209880EC6A7D}"/>
              </a:ext>
            </a:extLst>
          </p:cNvPr>
          <p:cNvSpPr/>
          <p:nvPr/>
        </p:nvSpPr>
        <p:spPr>
          <a:xfrm>
            <a:off x="9824956"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7" name="Rectangle 506">
            <a:extLst>
              <a:ext uri="{FF2B5EF4-FFF2-40B4-BE49-F238E27FC236}">
                <a16:creationId xmlns:a16="http://schemas.microsoft.com/office/drawing/2014/main" id="{261E2025-750C-446D-9878-3851A2C2647A}"/>
              </a:ext>
            </a:extLst>
          </p:cNvPr>
          <p:cNvSpPr/>
          <p:nvPr/>
        </p:nvSpPr>
        <p:spPr>
          <a:xfrm>
            <a:off x="9867931"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8" name="TextBox 507">
            <a:extLst>
              <a:ext uri="{FF2B5EF4-FFF2-40B4-BE49-F238E27FC236}">
                <a16:creationId xmlns:a16="http://schemas.microsoft.com/office/drawing/2014/main" id="{D17CD414-9DA8-46DF-AC83-6A8DC5F477EC}"/>
              </a:ext>
            </a:extLst>
          </p:cNvPr>
          <p:cNvSpPr txBox="1"/>
          <p:nvPr/>
        </p:nvSpPr>
        <p:spPr>
          <a:xfrm rot="3620603">
            <a:off x="974944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0" name="Rectangle 509">
            <a:extLst>
              <a:ext uri="{FF2B5EF4-FFF2-40B4-BE49-F238E27FC236}">
                <a16:creationId xmlns:a16="http://schemas.microsoft.com/office/drawing/2014/main" id="{F2B7FF54-E10F-4947-A37A-5C96BBC0A97D}"/>
              </a:ext>
            </a:extLst>
          </p:cNvPr>
          <p:cNvSpPr/>
          <p:nvPr/>
        </p:nvSpPr>
        <p:spPr>
          <a:xfrm>
            <a:off x="10308373"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1" name="Rectangle 510">
            <a:extLst>
              <a:ext uri="{FF2B5EF4-FFF2-40B4-BE49-F238E27FC236}">
                <a16:creationId xmlns:a16="http://schemas.microsoft.com/office/drawing/2014/main" id="{5617134A-C1BA-47CF-800B-5A55FC80D03A}"/>
              </a:ext>
            </a:extLst>
          </p:cNvPr>
          <p:cNvSpPr/>
          <p:nvPr/>
        </p:nvSpPr>
        <p:spPr>
          <a:xfrm>
            <a:off x="10351348"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2" name="Rectangle 511">
            <a:extLst>
              <a:ext uri="{FF2B5EF4-FFF2-40B4-BE49-F238E27FC236}">
                <a16:creationId xmlns:a16="http://schemas.microsoft.com/office/drawing/2014/main" id="{3DEDAD67-28EE-4760-BC09-72DD3D042808}"/>
              </a:ext>
            </a:extLst>
          </p:cNvPr>
          <p:cNvSpPr/>
          <p:nvPr/>
        </p:nvSpPr>
        <p:spPr>
          <a:xfrm>
            <a:off x="10394323"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3" name="TextBox 512">
            <a:extLst>
              <a:ext uri="{FF2B5EF4-FFF2-40B4-BE49-F238E27FC236}">
                <a16:creationId xmlns:a16="http://schemas.microsoft.com/office/drawing/2014/main" id="{43F21D96-CDEA-4810-9643-7A95A59BFE62}"/>
              </a:ext>
            </a:extLst>
          </p:cNvPr>
          <p:cNvSpPr txBox="1"/>
          <p:nvPr/>
        </p:nvSpPr>
        <p:spPr>
          <a:xfrm rot="3620603">
            <a:off x="10275833"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5" name="Rectangle 514">
            <a:extLst>
              <a:ext uri="{FF2B5EF4-FFF2-40B4-BE49-F238E27FC236}">
                <a16:creationId xmlns:a16="http://schemas.microsoft.com/office/drawing/2014/main" id="{DCFF0E73-055A-44CB-AAA3-FC5D5D626B12}"/>
              </a:ext>
            </a:extLst>
          </p:cNvPr>
          <p:cNvSpPr/>
          <p:nvPr/>
        </p:nvSpPr>
        <p:spPr>
          <a:xfrm>
            <a:off x="10845588"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6" name="Rectangle 515">
            <a:extLst>
              <a:ext uri="{FF2B5EF4-FFF2-40B4-BE49-F238E27FC236}">
                <a16:creationId xmlns:a16="http://schemas.microsoft.com/office/drawing/2014/main" id="{B05B4559-C2E4-48E9-8B4A-52792A751A89}"/>
              </a:ext>
            </a:extLst>
          </p:cNvPr>
          <p:cNvSpPr/>
          <p:nvPr/>
        </p:nvSpPr>
        <p:spPr>
          <a:xfrm>
            <a:off x="10888564"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7" name="Rectangle 516">
            <a:extLst>
              <a:ext uri="{FF2B5EF4-FFF2-40B4-BE49-F238E27FC236}">
                <a16:creationId xmlns:a16="http://schemas.microsoft.com/office/drawing/2014/main" id="{A62D4D4F-6C01-485C-962A-2D1327F6A951}"/>
              </a:ext>
            </a:extLst>
          </p:cNvPr>
          <p:cNvSpPr/>
          <p:nvPr/>
        </p:nvSpPr>
        <p:spPr>
          <a:xfrm>
            <a:off x="1093153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8" name="TextBox 517">
            <a:extLst>
              <a:ext uri="{FF2B5EF4-FFF2-40B4-BE49-F238E27FC236}">
                <a16:creationId xmlns:a16="http://schemas.microsoft.com/office/drawing/2014/main" id="{5D80FCBF-FDC3-4AA1-A2F5-C6EF98A7C0CC}"/>
              </a:ext>
            </a:extLst>
          </p:cNvPr>
          <p:cNvSpPr txBox="1"/>
          <p:nvPr/>
        </p:nvSpPr>
        <p:spPr>
          <a:xfrm rot="3620603">
            <a:off x="1081304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47" name="Rectangle 546">
            <a:extLst>
              <a:ext uri="{FF2B5EF4-FFF2-40B4-BE49-F238E27FC236}">
                <a16:creationId xmlns:a16="http://schemas.microsoft.com/office/drawing/2014/main" id="{6B78CC10-9303-4535-9DEC-E2FA9BAB0333}"/>
              </a:ext>
            </a:extLst>
          </p:cNvPr>
          <p:cNvSpPr/>
          <p:nvPr/>
        </p:nvSpPr>
        <p:spPr>
          <a:xfrm>
            <a:off x="3836011" y="3081955"/>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8" name="Rectangle 547">
            <a:extLst>
              <a:ext uri="{FF2B5EF4-FFF2-40B4-BE49-F238E27FC236}">
                <a16:creationId xmlns:a16="http://schemas.microsoft.com/office/drawing/2014/main" id="{AEEB6EC5-448D-4240-A9D7-630FD52D7C49}"/>
              </a:ext>
            </a:extLst>
          </p:cNvPr>
          <p:cNvSpPr/>
          <p:nvPr/>
        </p:nvSpPr>
        <p:spPr>
          <a:xfrm>
            <a:off x="3878986"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9" name="Rectangle 548">
            <a:extLst>
              <a:ext uri="{FF2B5EF4-FFF2-40B4-BE49-F238E27FC236}">
                <a16:creationId xmlns:a16="http://schemas.microsoft.com/office/drawing/2014/main" id="{48BF333D-35FD-4E42-8396-4C01D1D7A69F}"/>
              </a:ext>
            </a:extLst>
          </p:cNvPr>
          <p:cNvSpPr/>
          <p:nvPr/>
        </p:nvSpPr>
        <p:spPr>
          <a:xfrm>
            <a:off x="3921961"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0" name="TextBox 549">
            <a:extLst>
              <a:ext uri="{FF2B5EF4-FFF2-40B4-BE49-F238E27FC236}">
                <a16:creationId xmlns:a16="http://schemas.microsoft.com/office/drawing/2014/main" id="{664A1076-2A65-40D6-8BCE-F133CA1C0F44}"/>
              </a:ext>
            </a:extLst>
          </p:cNvPr>
          <p:cNvSpPr txBox="1"/>
          <p:nvPr/>
        </p:nvSpPr>
        <p:spPr>
          <a:xfrm rot="3620603">
            <a:off x="3803878"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1" name="Rectangle 550">
            <a:extLst>
              <a:ext uri="{FF2B5EF4-FFF2-40B4-BE49-F238E27FC236}">
                <a16:creationId xmlns:a16="http://schemas.microsoft.com/office/drawing/2014/main" id="{168378B9-6B28-443E-AE57-8E87930E80E2}"/>
              </a:ext>
            </a:extLst>
          </p:cNvPr>
          <p:cNvSpPr/>
          <p:nvPr/>
        </p:nvSpPr>
        <p:spPr>
          <a:xfrm>
            <a:off x="331698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2" name="Rectangle 551">
            <a:extLst>
              <a:ext uri="{FF2B5EF4-FFF2-40B4-BE49-F238E27FC236}">
                <a16:creationId xmlns:a16="http://schemas.microsoft.com/office/drawing/2014/main" id="{9C661D95-E23F-432F-84D6-A66F290D328A}"/>
              </a:ext>
            </a:extLst>
          </p:cNvPr>
          <p:cNvSpPr/>
          <p:nvPr/>
        </p:nvSpPr>
        <p:spPr>
          <a:xfrm>
            <a:off x="3359958"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3" name="Rectangle 552">
            <a:extLst>
              <a:ext uri="{FF2B5EF4-FFF2-40B4-BE49-F238E27FC236}">
                <a16:creationId xmlns:a16="http://schemas.microsoft.com/office/drawing/2014/main" id="{C8E01116-BDD4-425E-A2AF-1EF9E1FC8891}"/>
              </a:ext>
            </a:extLst>
          </p:cNvPr>
          <p:cNvSpPr/>
          <p:nvPr/>
        </p:nvSpPr>
        <p:spPr>
          <a:xfrm>
            <a:off x="3402933"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4" name="TextBox 553">
            <a:extLst>
              <a:ext uri="{FF2B5EF4-FFF2-40B4-BE49-F238E27FC236}">
                <a16:creationId xmlns:a16="http://schemas.microsoft.com/office/drawing/2014/main" id="{E9E10EAF-7525-45DD-8C50-AABB5AD9679E}"/>
              </a:ext>
            </a:extLst>
          </p:cNvPr>
          <p:cNvSpPr txBox="1"/>
          <p:nvPr/>
        </p:nvSpPr>
        <p:spPr>
          <a:xfrm rot="3620603">
            <a:off x="328485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5" name="Rectangle 554">
            <a:extLst>
              <a:ext uri="{FF2B5EF4-FFF2-40B4-BE49-F238E27FC236}">
                <a16:creationId xmlns:a16="http://schemas.microsoft.com/office/drawing/2014/main" id="{00686106-C551-4A33-AA91-553AEAE4096F}"/>
              </a:ext>
            </a:extLst>
          </p:cNvPr>
          <p:cNvSpPr/>
          <p:nvPr/>
        </p:nvSpPr>
        <p:spPr>
          <a:xfrm>
            <a:off x="2804077"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6" name="Rectangle 555">
            <a:extLst>
              <a:ext uri="{FF2B5EF4-FFF2-40B4-BE49-F238E27FC236}">
                <a16:creationId xmlns:a16="http://schemas.microsoft.com/office/drawing/2014/main" id="{31D3B7F7-3E8C-4605-9B6E-519FDF93A973}"/>
              </a:ext>
            </a:extLst>
          </p:cNvPr>
          <p:cNvSpPr/>
          <p:nvPr/>
        </p:nvSpPr>
        <p:spPr>
          <a:xfrm>
            <a:off x="2847052"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7" name="Rectangle 556">
            <a:extLst>
              <a:ext uri="{FF2B5EF4-FFF2-40B4-BE49-F238E27FC236}">
                <a16:creationId xmlns:a16="http://schemas.microsoft.com/office/drawing/2014/main" id="{99BDA6A8-2EAD-46E6-8208-C55AEA0613A9}"/>
              </a:ext>
            </a:extLst>
          </p:cNvPr>
          <p:cNvSpPr/>
          <p:nvPr/>
        </p:nvSpPr>
        <p:spPr>
          <a:xfrm>
            <a:off x="2890027"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8" name="TextBox 557">
            <a:extLst>
              <a:ext uri="{FF2B5EF4-FFF2-40B4-BE49-F238E27FC236}">
                <a16:creationId xmlns:a16="http://schemas.microsoft.com/office/drawing/2014/main" id="{3A4EE8B8-895C-4AA2-89E2-0C365666D6FC}"/>
              </a:ext>
            </a:extLst>
          </p:cNvPr>
          <p:cNvSpPr txBox="1"/>
          <p:nvPr/>
        </p:nvSpPr>
        <p:spPr>
          <a:xfrm rot="3620603">
            <a:off x="2771944"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9" name="Rectangle 558">
            <a:extLst>
              <a:ext uri="{FF2B5EF4-FFF2-40B4-BE49-F238E27FC236}">
                <a16:creationId xmlns:a16="http://schemas.microsoft.com/office/drawing/2014/main" id="{E9828000-2AB3-4874-9E5C-8ACE3D5392C5}"/>
              </a:ext>
            </a:extLst>
          </p:cNvPr>
          <p:cNvSpPr/>
          <p:nvPr/>
        </p:nvSpPr>
        <p:spPr>
          <a:xfrm>
            <a:off x="225803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0" name="Rectangle 559">
            <a:extLst>
              <a:ext uri="{FF2B5EF4-FFF2-40B4-BE49-F238E27FC236}">
                <a16:creationId xmlns:a16="http://schemas.microsoft.com/office/drawing/2014/main" id="{231E2CD5-AB0A-4A4A-830D-C6856BFA5151}"/>
              </a:ext>
            </a:extLst>
          </p:cNvPr>
          <p:cNvSpPr/>
          <p:nvPr/>
        </p:nvSpPr>
        <p:spPr>
          <a:xfrm>
            <a:off x="230100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1" name="Rectangle 560">
            <a:extLst>
              <a:ext uri="{FF2B5EF4-FFF2-40B4-BE49-F238E27FC236}">
                <a16:creationId xmlns:a16="http://schemas.microsoft.com/office/drawing/2014/main" id="{FB256DAD-C0A7-4AD8-ABCA-3080C1A9FB3D}"/>
              </a:ext>
            </a:extLst>
          </p:cNvPr>
          <p:cNvSpPr/>
          <p:nvPr/>
        </p:nvSpPr>
        <p:spPr>
          <a:xfrm>
            <a:off x="234398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2" name="TextBox 561">
            <a:extLst>
              <a:ext uri="{FF2B5EF4-FFF2-40B4-BE49-F238E27FC236}">
                <a16:creationId xmlns:a16="http://schemas.microsoft.com/office/drawing/2014/main" id="{92A487AF-CB04-4B33-BD5C-A3D5966458E5}"/>
              </a:ext>
            </a:extLst>
          </p:cNvPr>
          <p:cNvSpPr txBox="1"/>
          <p:nvPr/>
        </p:nvSpPr>
        <p:spPr>
          <a:xfrm rot="3620603">
            <a:off x="222590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63" name="Rectangle 562">
            <a:extLst>
              <a:ext uri="{FF2B5EF4-FFF2-40B4-BE49-F238E27FC236}">
                <a16:creationId xmlns:a16="http://schemas.microsoft.com/office/drawing/2014/main" id="{D993478A-0439-4234-9816-BDD51D9F1F53}"/>
              </a:ext>
            </a:extLst>
          </p:cNvPr>
          <p:cNvSpPr/>
          <p:nvPr/>
        </p:nvSpPr>
        <p:spPr>
          <a:xfrm>
            <a:off x="172090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4" name="Rectangle 563">
            <a:extLst>
              <a:ext uri="{FF2B5EF4-FFF2-40B4-BE49-F238E27FC236}">
                <a16:creationId xmlns:a16="http://schemas.microsoft.com/office/drawing/2014/main" id="{E1A5FFC2-003B-410F-A581-0E91F4626604}"/>
              </a:ext>
            </a:extLst>
          </p:cNvPr>
          <p:cNvSpPr/>
          <p:nvPr/>
        </p:nvSpPr>
        <p:spPr>
          <a:xfrm>
            <a:off x="176387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5" name="Rectangle 564">
            <a:extLst>
              <a:ext uri="{FF2B5EF4-FFF2-40B4-BE49-F238E27FC236}">
                <a16:creationId xmlns:a16="http://schemas.microsoft.com/office/drawing/2014/main" id="{A14DBB26-C6BD-4D2A-8E51-27B6EA8C0B05}"/>
              </a:ext>
            </a:extLst>
          </p:cNvPr>
          <p:cNvSpPr/>
          <p:nvPr/>
        </p:nvSpPr>
        <p:spPr>
          <a:xfrm>
            <a:off x="180685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6" name="TextBox 565">
            <a:extLst>
              <a:ext uri="{FF2B5EF4-FFF2-40B4-BE49-F238E27FC236}">
                <a16:creationId xmlns:a16="http://schemas.microsoft.com/office/drawing/2014/main" id="{B3F776F2-0770-463D-9A50-D3D44C8D7C7D}"/>
              </a:ext>
            </a:extLst>
          </p:cNvPr>
          <p:cNvSpPr txBox="1"/>
          <p:nvPr/>
        </p:nvSpPr>
        <p:spPr>
          <a:xfrm rot="3620603">
            <a:off x="168877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626" name="Rectangle 625">
            <a:extLst>
              <a:ext uri="{FF2B5EF4-FFF2-40B4-BE49-F238E27FC236}">
                <a16:creationId xmlns:a16="http://schemas.microsoft.com/office/drawing/2014/main" id="{B6D9C59D-5761-46A3-95A2-9C41E266FA67}"/>
              </a:ext>
            </a:extLst>
          </p:cNvPr>
          <p:cNvSpPr/>
          <p:nvPr/>
        </p:nvSpPr>
        <p:spPr>
          <a:xfrm>
            <a:off x="119942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2" name="Rectangle 631">
            <a:extLst>
              <a:ext uri="{FF2B5EF4-FFF2-40B4-BE49-F238E27FC236}">
                <a16:creationId xmlns:a16="http://schemas.microsoft.com/office/drawing/2014/main" id="{3FA22674-9893-4F81-B123-FCC274098190}"/>
              </a:ext>
            </a:extLst>
          </p:cNvPr>
          <p:cNvSpPr/>
          <p:nvPr/>
        </p:nvSpPr>
        <p:spPr>
          <a:xfrm>
            <a:off x="124239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6" name="Rectangle 635">
            <a:extLst>
              <a:ext uri="{FF2B5EF4-FFF2-40B4-BE49-F238E27FC236}">
                <a16:creationId xmlns:a16="http://schemas.microsoft.com/office/drawing/2014/main" id="{C626DD36-04B8-4F39-8A32-C7F737722623}"/>
              </a:ext>
            </a:extLst>
          </p:cNvPr>
          <p:cNvSpPr/>
          <p:nvPr/>
        </p:nvSpPr>
        <p:spPr>
          <a:xfrm>
            <a:off x="1285374"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08" name="TextBox 707">
            <a:extLst>
              <a:ext uri="{FF2B5EF4-FFF2-40B4-BE49-F238E27FC236}">
                <a16:creationId xmlns:a16="http://schemas.microsoft.com/office/drawing/2014/main" id="{ECFF03C3-D8D2-4456-BE17-AE9C187CA4A0}"/>
              </a:ext>
            </a:extLst>
          </p:cNvPr>
          <p:cNvSpPr txBox="1"/>
          <p:nvPr/>
        </p:nvSpPr>
        <p:spPr>
          <a:xfrm rot="3620603">
            <a:off x="116729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29" name="Rectangle 728">
            <a:extLst>
              <a:ext uri="{FF2B5EF4-FFF2-40B4-BE49-F238E27FC236}">
                <a16:creationId xmlns:a16="http://schemas.microsoft.com/office/drawing/2014/main" id="{D4F9D0D3-E3E2-4BA4-AA78-47659A64A344}"/>
              </a:ext>
            </a:extLst>
          </p:cNvPr>
          <p:cNvSpPr/>
          <p:nvPr/>
        </p:nvSpPr>
        <p:spPr>
          <a:xfrm>
            <a:off x="662164"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0" name="Rectangle 729">
            <a:extLst>
              <a:ext uri="{FF2B5EF4-FFF2-40B4-BE49-F238E27FC236}">
                <a16:creationId xmlns:a16="http://schemas.microsoft.com/office/drawing/2014/main" id="{BCB7C631-3339-45AF-867F-F50E60D1A0A4}"/>
              </a:ext>
            </a:extLst>
          </p:cNvPr>
          <p:cNvSpPr/>
          <p:nvPr/>
        </p:nvSpPr>
        <p:spPr>
          <a:xfrm>
            <a:off x="70513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1" name="Rectangle 730">
            <a:extLst>
              <a:ext uri="{FF2B5EF4-FFF2-40B4-BE49-F238E27FC236}">
                <a16:creationId xmlns:a16="http://schemas.microsoft.com/office/drawing/2014/main" id="{9421CD6F-4445-4C63-A810-5AE39EE3744E}"/>
              </a:ext>
            </a:extLst>
          </p:cNvPr>
          <p:cNvSpPr/>
          <p:nvPr/>
        </p:nvSpPr>
        <p:spPr>
          <a:xfrm>
            <a:off x="748115"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5" name="TextBox 734">
            <a:extLst>
              <a:ext uri="{FF2B5EF4-FFF2-40B4-BE49-F238E27FC236}">
                <a16:creationId xmlns:a16="http://schemas.microsoft.com/office/drawing/2014/main" id="{1F6206D7-B7BD-4B49-86DC-A67AED8EB19D}"/>
              </a:ext>
            </a:extLst>
          </p:cNvPr>
          <p:cNvSpPr txBox="1"/>
          <p:nvPr/>
        </p:nvSpPr>
        <p:spPr>
          <a:xfrm rot="3620603">
            <a:off x="63003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738" name="Straight Arrow Connector 737">
            <a:extLst>
              <a:ext uri="{FF2B5EF4-FFF2-40B4-BE49-F238E27FC236}">
                <a16:creationId xmlns:a16="http://schemas.microsoft.com/office/drawing/2014/main" id="{538C057E-A72D-4716-8C9F-62BE9F0821BB}"/>
              </a:ext>
            </a:extLst>
          </p:cNvPr>
          <p:cNvCxnSpPr>
            <a:cxnSpLocks/>
          </p:cNvCxnSpPr>
          <p:nvPr/>
        </p:nvCxnSpPr>
        <p:spPr>
          <a:xfrm>
            <a:off x="8468500" y="2517941"/>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39" name="TextBox 738">
            <a:extLst>
              <a:ext uri="{FF2B5EF4-FFF2-40B4-BE49-F238E27FC236}">
                <a16:creationId xmlns:a16="http://schemas.microsoft.com/office/drawing/2014/main" id="{C93FFB84-5C07-495D-A2B6-65237F87F551}"/>
              </a:ext>
            </a:extLst>
          </p:cNvPr>
          <p:cNvSpPr txBox="1"/>
          <p:nvPr/>
        </p:nvSpPr>
        <p:spPr>
          <a:xfrm>
            <a:off x="7758779" y="2155601"/>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740" name="Straight Arrow Connector 739">
            <a:extLst>
              <a:ext uri="{FF2B5EF4-FFF2-40B4-BE49-F238E27FC236}">
                <a16:creationId xmlns:a16="http://schemas.microsoft.com/office/drawing/2014/main" id="{E0B1F81B-9D99-4B58-8738-3500D4C8AA03}"/>
              </a:ext>
            </a:extLst>
          </p:cNvPr>
          <p:cNvCxnSpPr>
            <a:cxnSpLocks/>
          </p:cNvCxnSpPr>
          <p:nvPr/>
        </p:nvCxnSpPr>
        <p:spPr>
          <a:xfrm>
            <a:off x="8881524" y="2516124"/>
            <a:ext cx="94304" cy="184417"/>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7E9F6608-7C8E-4FF7-8904-307DA110189C}"/>
              </a:ext>
            </a:extLst>
          </p:cNvPr>
          <p:cNvCxnSpPr>
            <a:cxnSpLocks/>
          </p:cNvCxnSpPr>
          <p:nvPr/>
        </p:nvCxnSpPr>
        <p:spPr>
          <a:xfrm flipH="1">
            <a:off x="8006520" y="2534588"/>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2" name="Straight Arrow Connector 741">
            <a:extLst>
              <a:ext uri="{FF2B5EF4-FFF2-40B4-BE49-F238E27FC236}">
                <a16:creationId xmlns:a16="http://schemas.microsoft.com/office/drawing/2014/main" id="{838D624D-20A1-42B1-897C-1C4E6D17EB4D}"/>
              </a:ext>
            </a:extLst>
          </p:cNvPr>
          <p:cNvCxnSpPr>
            <a:cxnSpLocks/>
          </p:cNvCxnSpPr>
          <p:nvPr/>
        </p:nvCxnSpPr>
        <p:spPr>
          <a:xfrm flipH="1">
            <a:off x="7588548" y="2524713"/>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3" name="Straight Arrow Connector 742">
            <a:extLst>
              <a:ext uri="{FF2B5EF4-FFF2-40B4-BE49-F238E27FC236}">
                <a16:creationId xmlns:a16="http://schemas.microsoft.com/office/drawing/2014/main" id="{0E8D9119-35B0-404B-9C00-C5DE35ADA38B}"/>
              </a:ext>
            </a:extLst>
          </p:cNvPr>
          <p:cNvCxnSpPr>
            <a:cxnSpLocks/>
          </p:cNvCxnSpPr>
          <p:nvPr/>
        </p:nvCxnSpPr>
        <p:spPr>
          <a:xfrm>
            <a:off x="6289639" y="2564606"/>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4" name="TextBox 743">
            <a:extLst>
              <a:ext uri="{FF2B5EF4-FFF2-40B4-BE49-F238E27FC236}">
                <a16:creationId xmlns:a16="http://schemas.microsoft.com/office/drawing/2014/main" id="{2A0D0CD2-DEDD-401A-892B-ADC8200BFE13}"/>
              </a:ext>
            </a:extLst>
          </p:cNvPr>
          <p:cNvSpPr txBox="1"/>
          <p:nvPr/>
        </p:nvSpPr>
        <p:spPr>
          <a:xfrm>
            <a:off x="5666363" y="2197649"/>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15 relevant frames</a:t>
            </a:r>
          </a:p>
        </p:txBody>
      </p:sp>
      <p:cxnSp>
        <p:nvCxnSpPr>
          <p:cNvPr id="746" name="Straight Arrow Connector 745">
            <a:extLst>
              <a:ext uri="{FF2B5EF4-FFF2-40B4-BE49-F238E27FC236}">
                <a16:creationId xmlns:a16="http://schemas.microsoft.com/office/drawing/2014/main" id="{77504A55-276B-4C34-8F46-8914A5DBA8C9}"/>
              </a:ext>
            </a:extLst>
          </p:cNvPr>
          <p:cNvCxnSpPr>
            <a:cxnSpLocks/>
          </p:cNvCxnSpPr>
          <p:nvPr/>
        </p:nvCxnSpPr>
        <p:spPr>
          <a:xfrm flipH="1">
            <a:off x="10711739" y="2516124"/>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7" name="TextBox 746">
            <a:extLst>
              <a:ext uri="{FF2B5EF4-FFF2-40B4-BE49-F238E27FC236}">
                <a16:creationId xmlns:a16="http://schemas.microsoft.com/office/drawing/2014/main" id="{FF23D826-FEE7-47C9-8EBC-9A23C2F6F119}"/>
              </a:ext>
            </a:extLst>
          </p:cNvPr>
          <p:cNvSpPr txBox="1"/>
          <p:nvPr/>
        </p:nvSpPr>
        <p:spPr>
          <a:xfrm>
            <a:off x="10145202" y="2152305"/>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14 relevant frames</a:t>
            </a:r>
          </a:p>
        </p:txBody>
      </p:sp>
      <p:sp>
        <p:nvSpPr>
          <p:cNvPr id="572" name="TextBox 571">
            <a:extLst>
              <a:ext uri="{FF2B5EF4-FFF2-40B4-BE49-F238E27FC236}">
                <a16:creationId xmlns:a16="http://schemas.microsoft.com/office/drawing/2014/main" id="{A03B89AC-F73A-46B1-A361-CD92379FFDD1}"/>
              </a:ext>
            </a:extLst>
          </p:cNvPr>
          <p:cNvSpPr txBox="1"/>
          <p:nvPr/>
        </p:nvSpPr>
        <p:spPr>
          <a:xfrm>
            <a:off x="11572160" y="3399064"/>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699" name="TextBox 698">
            <a:extLst>
              <a:ext uri="{FF2B5EF4-FFF2-40B4-BE49-F238E27FC236}">
                <a16:creationId xmlns:a16="http://schemas.microsoft.com/office/drawing/2014/main" id="{059B8D8D-60C9-4773-B156-8E4B0DFF129C}"/>
              </a:ext>
            </a:extLst>
          </p:cNvPr>
          <p:cNvSpPr txBox="1"/>
          <p:nvPr/>
        </p:nvSpPr>
        <p:spPr>
          <a:xfrm>
            <a:off x="3340875"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700" name="TextBox 699">
            <a:extLst>
              <a:ext uri="{FF2B5EF4-FFF2-40B4-BE49-F238E27FC236}">
                <a16:creationId xmlns:a16="http://schemas.microsoft.com/office/drawing/2014/main" id="{0462E70E-8D79-4AE2-83EA-210DF45AFDE7}"/>
              </a:ext>
            </a:extLst>
          </p:cNvPr>
          <p:cNvSpPr txBox="1"/>
          <p:nvPr/>
        </p:nvSpPr>
        <p:spPr>
          <a:xfrm>
            <a:off x="5010578"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701" name="TextBox 700">
            <a:extLst>
              <a:ext uri="{FF2B5EF4-FFF2-40B4-BE49-F238E27FC236}">
                <a16:creationId xmlns:a16="http://schemas.microsoft.com/office/drawing/2014/main" id="{97EF20D9-C9C1-4EEA-B22D-7B73F2B2E46B}"/>
              </a:ext>
            </a:extLst>
          </p:cNvPr>
          <p:cNvSpPr txBox="1"/>
          <p:nvPr/>
        </p:nvSpPr>
        <p:spPr>
          <a:xfrm>
            <a:off x="1033675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702" name="TextBox 701">
            <a:extLst>
              <a:ext uri="{FF2B5EF4-FFF2-40B4-BE49-F238E27FC236}">
                <a16:creationId xmlns:a16="http://schemas.microsoft.com/office/drawing/2014/main" id="{D9766EF7-744A-4B40-B62A-8DC1D1DBD05F}"/>
              </a:ext>
            </a:extLst>
          </p:cNvPr>
          <p:cNvSpPr txBox="1"/>
          <p:nvPr/>
        </p:nvSpPr>
        <p:spPr>
          <a:xfrm>
            <a:off x="7671896"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895" name="TextBox 894">
            <a:extLst>
              <a:ext uri="{FF2B5EF4-FFF2-40B4-BE49-F238E27FC236}">
                <a16:creationId xmlns:a16="http://schemas.microsoft.com/office/drawing/2014/main" id="{BAB83BAB-22DA-487D-9EC4-42AC44A53766}"/>
              </a:ext>
            </a:extLst>
          </p:cNvPr>
          <p:cNvSpPr txBox="1"/>
          <p:nvPr/>
        </p:nvSpPr>
        <p:spPr>
          <a:xfrm>
            <a:off x="714104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896" name="TextBox 895">
            <a:extLst>
              <a:ext uri="{FF2B5EF4-FFF2-40B4-BE49-F238E27FC236}">
                <a16:creationId xmlns:a16="http://schemas.microsoft.com/office/drawing/2014/main" id="{D1AC2B10-4268-44EF-8F12-6F134492E705}"/>
              </a:ext>
            </a:extLst>
          </p:cNvPr>
          <p:cNvSpPr txBox="1"/>
          <p:nvPr/>
        </p:nvSpPr>
        <p:spPr>
          <a:xfrm>
            <a:off x="657597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897" name="TextBox 896">
            <a:extLst>
              <a:ext uri="{FF2B5EF4-FFF2-40B4-BE49-F238E27FC236}">
                <a16:creationId xmlns:a16="http://schemas.microsoft.com/office/drawing/2014/main" id="{B27C15B3-7F81-4040-B321-45E444D3CE5F}"/>
              </a:ext>
            </a:extLst>
          </p:cNvPr>
          <p:cNvSpPr txBox="1"/>
          <p:nvPr/>
        </p:nvSpPr>
        <p:spPr>
          <a:xfrm>
            <a:off x="607581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898" name="TextBox 897">
            <a:extLst>
              <a:ext uri="{FF2B5EF4-FFF2-40B4-BE49-F238E27FC236}">
                <a16:creationId xmlns:a16="http://schemas.microsoft.com/office/drawing/2014/main" id="{48EBD94F-10C3-49CB-97E9-FAEE5CF2767C}"/>
              </a:ext>
            </a:extLst>
          </p:cNvPr>
          <p:cNvSpPr txBox="1"/>
          <p:nvPr/>
        </p:nvSpPr>
        <p:spPr>
          <a:xfrm>
            <a:off x="553374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899" name="TextBox 898">
            <a:extLst>
              <a:ext uri="{FF2B5EF4-FFF2-40B4-BE49-F238E27FC236}">
                <a16:creationId xmlns:a16="http://schemas.microsoft.com/office/drawing/2014/main" id="{3EE0F802-7A07-4C9A-A5B1-3766BC2CE6C6}"/>
              </a:ext>
            </a:extLst>
          </p:cNvPr>
          <p:cNvSpPr txBox="1"/>
          <p:nvPr/>
        </p:nvSpPr>
        <p:spPr>
          <a:xfrm>
            <a:off x="8202634"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00" name="TextBox 899">
            <a:extLst>
              <a:ext uri="{FF2B5EF4-FFF2-40B4-BE49-F238E27FC236}">
                <a16:creationId xmlns:a16="http://schemas.microsoft.com/office/drawing/2014/main" id="{0014C6D7-1563-4ED0-B607-DB729F966566}"/>
              </a:ext>
            </a:extLst>
          </p:cNvPr>
          <p:cNvSpPr txBox="1"/>
          <p:nvPr/>
        </p:nvSpPr>
        <p:spPr>
          <a:xfrm>
            <a:off x="875542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01" name="TextBox 900">
            <a:extLst>
              <a:ext uri="{FF2B5EF4-FFF2-40B4-BE49-F238E27FC236}">
                <a16:creationId xmlns:a16="http://schemas.microsoft.com/office/drawing/2014/main" id="{AE0A0DC5-6CD8-47BA-ACD1-CFFA16E40E1C}"/>
              </a:ext>
            </a:extLst>
          </p:cNvPr>
          <p:cNvSpPr txBox="1"/>
          <p:nvPr/>
        </p:nvSpPr>
        <p:spPr>
          <a:xfrm>
            <a:off x="926738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02" name="TextBox 901">
            <a:extLst>
              <a:ext uri="{FF2B5EF4-FFF2-40B4-BE49-F238E27FC236}">
                <a16:creationId xmlns:a16="http://schemas.microsoft.com/office/drawing/2014/main" id="{0F65590E-DB01-4A5F-A56F-96EBFCD9DF70}"/>
              </a:ext>
            </a:extLst>
          </p:cNvPr>
          <p:cNvSpPr txBox="1"/>
          <p:nvPr/>
        </p:nvSpPr>
        <p:spPr>
          <a:xfrm>
            <a:off x="9804137"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03" name="TextBox 902">
            <a:extLst>
              <a:ext uri="{FF2B5EF4-FFF2-40B4-BE49-F238E27FC236}">
                <a16:creationId xmlns:a16="http://schemas.microsoft.com/office/drawing/2014/main" id="{6507B34C-A03D-4EEE-B0A4-88BFBBC00AE9}"/>
              </a:ext>
            </a:extLst>
          </p:cNvPr>
          <p:cNvSpPr txBox="1"/>
          <p:nvPr/>
        </p:nvSpPr>
        <p:spPr>
          <a:xfrm>
            <a:off x="692391" y="3598198"/>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35" name="Oval 934">
            <a:extLst>
              <a:ext uri="{FF2B5EF4-FFF2-40B4-BE49-F238E27FC236}">
                <a16:creationId xmlns:a16="http://schemas.microsoft.com/office/drawing/2014/main" id="{FC0D1EE6-76A1-40B5-B87A-1331AC160B3D}"/>
              </a:ext>
            </a:extLst>
          </p:cNvPr>
          <p:cNvSpPr/>
          <p:nvPr/>
        </p:nvSpPr>
        <p:spPr>
          <a:xfrm>
            <a:off x="616704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6" name="Oval 935">
            <a:extLst>
              <a:ext uri="{FF2B5EF4-FFF2-40B4-BE49-F238E27FC236}">
                <a16:creationId xmlns:a16="http://schemas.microsoft.com/office/drawing/2014/main" id="{283D0A09-E544-4F45-AD7D-869BA84CF119}"/>
              </a:ext>
            </a:extLst>
          </p:cNvPr>
          <p:cNvSpPr/>
          <p:nvPr/>
        </p:nvSpPr>
        <p:spPr>
          <a:xfrm>
            <a:off x="6703744"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7" name="Oval 936">
            <a:extLst>
              <a:ext uri="{FF2B5EF4-FFF2-40B4-BE49-F238E27FC236}">
                <a16:creationId xmlns:a16="http://schemas.microsoft.com/office/drawing/2014/main" id="{6516A814-8257-4633-B41D-3DFD9129BD76}"/>
              </a:ext>
            </a:extLst>
          </p:cNvPr>
          <p:cNvSpPr/>
          <p:nvPr/>
        </p:nvSpPr>
        <p:spPr>
          <a:xfrm>
            <a:off x="7228726"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8" name="Oval 937">
            <a:extLst>
              <a:ext uri="{FF2B5EF4-FFF2-40B4-BE49-F238E27FC236}">
                <a16:creationId xmlns:a16="http://schemas.microsoft.com/office/drawing/2014/main" id="{A8F35180-5824-4118-A4CE-0ECE3DD803BC}"/>
              </a:ext>
            </a:extLst>
          </p:cNvPr>
          <p:cNvSpPr/>
          <p:nvPr/>
        </p:nvSpPr>
        <p:spPr>
          <a:xfrm>
            <a:off x="775053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9" name="Oval 938">
            <a:extLst>
              <a:ext uri="{FF2B5EF4-FFF2-40B4-BE49-F238E27FC236}">
                <a16:creationId xmlns:a16="http://schemas.microsoft.com/office/drawing/2014/main" id="{795EA366-1BDD-4DE1-85F9-C77E1AE381AE}"/>
              </a:ext>
            </a:extLst>
          </p:cNvPr>
          <p:cNvSpPr/>
          <p:nvPr/>
        </p:nvSpPr>
        <p:spPr>
          <a:xfrm>
            <a:off x="828376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0" name="Oval 939">
            <a:extLst>
              <a:ext uri="{FF2B5EF4-FFF2-40B4-BE49-F238E27FC236}">
                <a16:creationId xmlns:a16="http://schemas.microsoft.com/office/drawing/2014/main" id="{C7C10349-D533-4B7A-AA4E-F3BCB63B6C69}"/>
              </a:ext>
            </a:extLst>
          </p:cNvPr>
          <p:cNvSpPr/>
          <p:nvPr/>
        </p:nvSpPr>
        <p:spPr>
          <a:xfrm>
            <a:off x="8818115"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1" name="Oval 940">
            <a:extLst>
              <a:ext uri="{FF2B5EF4-FFF2-40B4-BE49-F238E27FC236}">
                <a16:creationId xmlns:a16="http://schemas.microsoft.com/office/drawing/2014/main" id="{0CB2CA02-85C9-4F1E-94E8-D63CF0EFC36C}"/>
              </a:ext>
            </a:extLst>
          </p:cNvPr>
          <p:cNvSpPr/>
          <p:nvPr/>
        </p:nvSpPr>
        <p:spPr>
          <a:xfrm>
            <a:off x="9362423"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2" name="Oval 941">
            <a:extLst>
              <a:ext uri="{FF2B5EF4-FFF2-40B4-BE49-F238E27FC236}">
                <a16:creationId xmlns:a16="http://schemas.microsoft.com/office/drawing/2014/main" id="{7DFD1645-C911-4AF0-822F-52C069C37D94}"/>
              </a:ext>
            </a:extLst>
          </p:cNvPr>
          <p:cNvSpPr/>
          <p:nvPr/>
        </p:nvSpPr>
        <p:spPr>
          <a:xfrm>
            <a:off x="990538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3" name="Oval 942">
            <a:extLst>
              <a:ext uri="{FF2B5EF4-FFF2-40B4-BE49-F238E27FC236}">
                <a16:creationId xmlns:a16="http://schemas.microsoft.com/office/drawing/2014/main" id="{71C64B07-6850-424C-9692-A6BE0646B63E}"/>
              </a:ext>
            </a:extLst>
          </p:cNvPr>
          <p:cNvSpPr/>
          <p:nvPr/>
        </p:nvSpPr>
        <p:spPr>
          <a:xfrm>
            <a:off x="10431079"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4" name="Oval 943">
            <a:extLst>
              <a:ext uri="{FF2B5EF4-FFF2-40B4-BE49-F238E27FC236}">
                <a16:creationId xmlns:a16="http://schemas.microsoft.com/office/drawing/2014/main" id="{99E08285-65D3-48FF-AD63-C107C5F02A14}"/>
              </a:ext>
            </a:extLst>
          </p:cNvPr>
          <p:cNvSpPr/>
          <p:nvPr/>
        </p:nvSpPr>
        <p:spPr>
          <a:xfrm>
            <a:off x="10971552"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7" name="TextBox 736">
            <a:extLst>
              <a:ext uri="{FF2B5EF4-FFF2-40B4-BE49-F238E27FC236}">
                <a16:creationId xmlns:a16="http://schemas.microsoft.com/office/drawing/2014/main" id="{241C5736-8512-4C30-8328-E81C6336229B}"/>
              </a:ext>
            </a:extLst>
          </p:cNvPr>
          <p:cNvSpPr txBox="1"/>
          <p:nvPr/>
        </p:nvSpPr>
        <p:spPr>
          <a:xfrm>
            <a:off x="4439418" y="3146429"/>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45" name="TextBox 744">
            <a:extLst>
              <a:ext uri="{FF2B5EF4-FFF2-40B4-BE49-F238E27FC236}">
                <a16:creationId xmlns:a16="http://schemas.microsoft.com/office/drawing/2014/main" id="{F14F7DA8-8362-42DE-B7F4-7A1AF41E8A1B}"/>
              </a:ext>
            </a:extLst>
          </p:cNvPr>
          <p:cNvSpPr txBox="1"/>
          <p:nvPr/>
        </p:nvSpPr>
        <p:spPr>
          <a:xfrm>
            <a:off x="4439418" y="355552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640" name="Straight Connector 639">
            <a:extLst>
              <a:ext uri="{FF2B5EF4-FFF2-40B4-BE49-F238E27FC236}">
                <a16:creationId xmlns:a16="http://schemas.microsoft.com/office/drawing/2014/main" id="{23EF025A-F1F3-4486-B72C-327960C92773}"/>
              </a:ext>
            </a:extLst>
          </p:cNvPr>
          <p:cNvCxnSpPr>
            <a:cxnSpLocks/>
          </p:cNvCxnSpPr>
          <p:nvPr/>
        </p:nvCxnSpPr>
        <p:spPr>
          <a:xfrm>
            <a:off x="692391" y="5866586"/>
            <a:ext cx="10959175"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BDE7E6EB-DEC8-49E8-8A49-7820EB6F39AC}"/>
              </a:ext>
            </a:extLst>
          </p:cNvPr>
          <p:cNvCxnSpPr>
            <a:cxnSpLocks/>
          </p:cNvCxnSpPr>
          <p:nvPr/>
        </p:nvCxnSpPr>
        <p:spPr>
          <a:xfrm flipV="1">
            <a:off x="826968"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F6EDDA56-77A7-40D0-9838-43EF65B0DAB8}"/>
              </a:ext>
            </a:extLst>
          </p:cNvPr>
          <p:cNvCxnSpPr>
            <a:cxnSpLocks/>
          </p:cNvCxnSpPr>
          <p:nvPr/>
        </p:nvCxnSpPr>
        <p:spPr>
          <a:xfrm flipV="1">
            <a:off x="189220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73009EEE-930E-4C6E-BC43-3B77AA0B9B3D}"/>
              </a:ext>
            </a:extLst>
          </p:cNvPr>
          <p:cNvCxnSpPr>
            <a:cxnSpLocks/>
          </p:cNvCxnSpPr>
          <p:nvPr/>
        </p:nvCxnSpPr>
        <p:spPr>
          <a:xfrm flipV="1">
            <a:off x="135958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E68B6882-B4DC-4425-8088-1598B2ED1BEB}"/>
              </a:ext>
            </a:extLst>
          </p:cNvPr>
          <p:cNvCxnSpPr>
            <a:cxnSpLocks/>
          </p:cNvCxnSpPr>
          <p:nvPr/>
        </p:nvCxnSpPr>
        <p:spPr>
          <a:xfrm flipV="1">
            <a:off x="7823490"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753B1955-EDE7-469E-8604-375991088B68}"/>
              </a:ext>
            </a:extLst>
          </p:cNvPr>
          <p:cNvCxnSpPr>
            <a:cxnSpLocks/>
          </p:cNvCxnSpPr>
          <p:nvPr/>
        </p:nvCxnSpPr>
        <p:spPr>
          <a:xfrm flipV="1">
            <a:off x="295743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33F518A7-7AE1-4671-A1ED-68F82D9AE6F0}"/>
              </a:ext>
            </a:extLst>
          </p:cNvPr>
          <p:cNvCxnSpPr>
            <a:cxnSpLocks/>
          </p:cNvCxnSpPr>
          <p:nvPr/>
        </p:nvCxnSpPr>
        <p:spPr>
          <a:xfrm flipV="1">
            <a:off x="242482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C64EF068-8FD3-4C90-8AF3-FB15FC660725}"/>
              </a:ext>
            </a:extLst>
          </p:cNvPr>
          <p:cNvCxnSpPr>
            <a:cxnSpLocks/>
          </p:cNvCxnSpPr>
          <p:nvPr/>
        </p:nvCxnSpPr>
        <p:spPr>
          <a:xfrm flipV="1">
            <a:off x="4022674"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804D17DF-92CD-46DF-B195-724F7B8688FD}"/>
              </a:ext>
            </a:extLst>
          </p:cNvPr>
          <p:cNvCxnSpPr>
            <a:cxnSpLocks/>
          </p:cNvCxnSpPr>
          <p:nvPr/>
        </p:nvCxnSpPr>
        <p:spPr>
          <a:xfrm flipV="1">
            <a:off x="3490056"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a:extLst>
              <a:ext uri="{FF2B5EF4-FFF2-40B4-BE49-F238E27FC236}">
                <a16:creationId xmlns:a16="http://schemas.microsoft.com/office/drawing/2014/main" id="{861B544C-B2C9-46C6-A647-7BBB53EC80BC}"/>
              </a:ext>
            </a:extLst>
          </p:cNvPr>
          <p:cNvCxnSpPr>
            <a:cxnSpLocks/>
          </p:cNvCxnSpPr>
          <p:nvPr/>
        </p:nvCxnSpPr>
        <p:spPr>
          <a:xfrm flipV="1">
            <a:off x="5693019"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2D116B40-CC53-4675-98CB-3572E6718F6B}"/>
              </a:ext>
            </a:extLst>
          </p:cNvPr>
          <p:cNvCxnSpPr>
            <a:cxnSpLocks/>
          </p:cNvCxnSpPr>
          <p:nvPr/>
        </p:nvCxnSpPr>
        <p:spPr>
          <a:xfrm flipV="1">
            <a:off x="516040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a:extLst>
              <a:ext uri="{FF2B5EF4-FFF2-40B4-BE49-F238E27FC236}">
                <a16:creationId xmlns:a16="http://schemas.microsoft.com/office/drawing/2014/main" id="{CDD55889-B537-4127-ADCA-64022610AA05}"/>
              </a:ext>
            </a:extLst>
          </p:cNvPr>
          <p:cNvCxnSpPr>
            <a:cxnSpLocks/>
          </p:cNvCxnSpPr>
          <p:nvPr/>
        </p:nvCxnSpPr>
        <p:spPr>
          <a:xfrm flipV="1">
            <a:off x="675825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a:extLst>
              <a:ext uri="{FF2B5EF4-FFF2-40B4-BE49-F238E27FC236}">
                <a16:creationId xmlns:a16="http://schemas.microsoft.com/office/drawing/2014/main" id="{0B79E9FF-1975-4A23-AF1D-D8FD6C7F8129}"/>
              </a:ext>
            </a:extLst>
          </p:cNvPr>
          <p:cNvCxnSpPr>
            <a:cxnSpLocks/>
          </p:cNvCxnSpPr>
          <p:nvPr/>
        </p:nvCxnSpPr>
        <p:spPr>
          <a:xfrm flipV="1">
            <a:off x="622563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2" name="Straight Connector 661">
            <a:extLst>
              <a:ext uri="{FF2B5EF4-FFF2-40B4-BE49-F238E27FC236}">
                <a16:creationId xmlns:a16="http://schemas.microsoft.com/office/drawing/2014/main" id="{EA8ECA77-AF31-47F3-9682-CEA9232C6A42}"/>
              </a:ext>
            </a:extLst>
          </p:cNvPr>
          <p:cNvCxnSpPr>
            <a:cxnSpLocks/>
          </p:cNvCxnSpPr>
          <p:nvPr/>
        </p:nvCxnSpPr>
        <p:spPr>
          <a:xfrm flipV="1">
            <a:off x="729087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3" name="Straight Connector 662">
            <a:extLst>
              <a:ext uri="{FF2B5EF4-FFF2-40B4-BE49-F238E27FC236}">
                <a16:creationId xmlns:a16="http://schemas.microsoft.com/office/drawing/2014/main" id="{299BED2B-24B5-472B-8DB5-BD6B939C6615}"/>
              </a:ext>
            </a:extLst>
          </p:cNvPr>
          <p:cNvCxnSpPr>
            <a:cxnSpLocks/>
          </p:cNvCxnSpPr>
          <p:nvPr/>
        </p:nvCxnSpPr>
        <p:spPr>
          <a:xfrm flipV="1">
            <a:off x="888872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4" name="Straight Connector 663">
            <a:extLst>
              <a:ext uri="{FF2B5EF4-FFF2-40B4-BE49-F238E27FC236}">
                <a16:creationId xmlns:a16="http://schemas.microsoft.com/office/drawing/2014/main" id="{175AAE69-A35A-4CAE-8335-4E8DBA82CA2B}"/>
              </a:ext>
            </a:extLst>
          </p:cNvPr>
          <p:cNvCxnSpPr>
            <a:cxnSpLocks/>
          </p:cNvCxnSpPr>
          <p:nvPr/>
        </p:nvCxnSpPr>
        <p:spPr>
          <a:xfrm flipV="1">
            <a:off x="835610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a:extLst>
              <a:ext uri="{FF2B5EF4-FFF2-40B4-BE49-F238E27FC236}">
                <a16:creationId xmlns:a16="http://schemas.microsoft.com/office/drawing/2014/main" id="{25715B8D-E322-4F9B-A7A9-A9121BC77467}"/>
              </a:ext>
            </a:extLst>
          </p:cNvPr>
          <p:cNvCxnSpPr>
            <a:cxnSpLocks/>
          </p:cNvCxnSpPr>
          <p:nvPr/>
        </p:nvCxnSpPr>
        <p:spPr>
          <a:xfrm flipV="1">
            <a:off x="995396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6" name="Straight Connector 665">
            <a:extLst>
              <a:ext uri="{FF2B5EF4-FFF2-40B4-BE49-F238E27FC236}">
                <a16:creationId xmlns:a16="http://schemas.microsoft.com/office/drawing/2014/main" id="{41B37084-9B0F-4F09-BDE5-0627B824D070}"/>
              </a:ext>
            </a:extLst>
          </p:cNvPr>
          <p:cNvCxnSpPr>
            <a:cxnSpLocks/>
          </p:cNvCxnSpPr>
          <p:nvPr/>
        </p:nvCxnSpPr>
        <p:spPr>
          <a:xfrm flipV="1">
            <a:off x="942134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a:extLst>
              <a:ext uri="{FF2B5EF4-FFF2-40B4-BE49-F238E27FC236}">
                <a16:creationId xmlns:a16="http://schemas.microsoft.com/office/drawing/2014/main" id="{A1D6F5C5-DDBA-4BE4-8F8C-FE8F57298ECC}"/>
              </a:ext>
            </a:extLst>
          </p:cNvPr>
          <p:cNvCxnSpPr>
            <a:cxnSpLocks/>
          </p:cNvCxnSpPr>
          <p:nvPr/>
        </p:nvCxnSpPr>
        <p:spPr>
          <a:xfrm flipV="1">
            <a:off x="1048657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5" name="Right Bracket 694">
            <a:extLst>
              <a:ext uri="{FF2B5EF4-FFF2-40B4-BE49-F238E27FC236}">
                <a16:creationId xmlns:a16="http://schemas.microsoft.com/office/drawing/2014/main" id="{B9B045ED-A12C-4E41-877B-57F2B2DC01F7}"/>
              </a:ext>
            </a:extLst>
          </p:cNvPr>
          <p:cNvSpPr/>
          <p:nvPr/>
        </p:nvSpPr>
        <p:spPr>
          <a:xfrm rot="5400000" flipV="1">
            <a:off x="6691675"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6" name="Straight Connector 695">
            <a:extLst>
              <a:ext uri="{FF2B5EF4-FFF2-40B4-BE49-F238E27FC236}">
                <a16:creationId xmlns:a16="http://schemas.microsoft.com/office/drawing/2014/main" id="{F8FF2949-8469-421D-90CD-7B902CD99E00}"/>
              </a:ext>
            </a:extLst>
          </p:cNvPr>
          <p:cNvCxnSpPr>
            <a:cxnSpLocks/>
          </p:cNvCxnSpPr>
          <p:nvPr/>
        </p:nvCxnSpPr>
        <p:spPr>
          <a:xfrm flipV="1">
            <a:off x="11019120"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8" name="Right Bracket 697">
            <a:extLst>
              <a:ext uri="{FF2B5EF4-FFF2-40B4-BE49-F238E27FC236}">
                <a16:creationId xmlns:a16="http://schemas.microsoft.com/office/drawing/2014/main" id="{317FAE6A-F44C-4F55-9EAE-0E0119B24BD1}"/>
              </a:ext>
            </a:extLst>
          </p:cNvPr>
          <p:cNvSpPr/>
          <p:nvPr/>
        </p:nvSpPr>
        <p:spPr>
          <a:xfrm rot="5400000" flipV="1">
            <a:off x="9919312"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4" name="Right Bracket 703">
            <a:extLst>
              <a:ext uri="{FF2B5EF4-FFF2-40B4-BE49-F238E27FC236}">
                <a16:creationId xmlns:a16="http://schemas.microsoft.com/office/drawing/2014/main" id="{34D4244C-EF7A-4698-8BED-C3B95A925711}"/>
              </a:ext>
            </a:extLst>
          </p:cNvPr>
          <p:cNvSpPr/>
          <p:nvPr/>
        </p:nvSpPr>
        <p:spPr>
          <a:xfrm rot="5400000" flipV="1">
            <a:off x="8317630" y="5638688"/>
            <a:ext cx="74920" cy="1045568"/>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5" name="TextBox 704">
            <a:extLst>
              <a:ext uri="{FF2B5EF4-FFF2-40B4-BE49-F238E27FC236}">
                <a16:creationId xmlns:a16="http://schemas.microsoft.com/office/drawing/2014/main" id="{B6865874-B786-4C12-8344-D53C24B90955}"/>
              </a:ext>
            </a:extLst>
          </p:cNvPr>
          <p:cNvSpPr txBox="1"/>
          <p:nvPr/>
        </p:nvSpPr>
        <p:spPr>
          <a:xfrm>
            <a:off x="5773915" y="6260596"/>
            <a:ext cx="185752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-4 frames</a:t>
            </a:r>
          </a:p>
        </p:txBody>
      </p:sp>
      <p:sp>
        <p:nvSpPr>
          <p:cNvPr id="706" name="TextBox 705">
            <a:extLst>
              <a:ext uri="{FF2B5EF4-FFF2-40B4-BE49-F238E27FC236}">
                <a16:creationId xmlns:a16="http://schemas.microsoft.com/office/drawing/2014/main" id="{EC579E1B-52CB-4DAB-A8FD-0423FB019D0C}"/>
              </a:ext>
            </a:extLst>
          </p:cNvPr>
          <p:cNvSpPr txBox="1"/>
          <p:nvPr/>
        </p:nvSpPr>
        <p:spPr>
          <a:xfrm>
            <a:off x="9132390" y="6260596"/>
            <a:ext cx="1869950"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+4 frames</a:t>
            </a:r>
          </a:p>
        </p:txBody>
      </p:sp>
      <p:sp>
        <p:nvSpPr>
          <p:cNvPr id="707" name="TextBox 706">
            <a:extLst>
              <a:ext uri="{FF2B5EF4-FFF2-40B4-BE49-F238E27FC236}">
                <a16:creationId xmlns:a16="http://schemas.microsoft.com/office/drawing/2014/main" id="{C79A3F0A-0C36-4D35-8AAC-919E17A78D9F}"/>
              </a:ext>
            </a:extLst>
          </p:cNvPr>
          <p:cNvSpPr txBox="1"/>
          <p:nvPr/>
        </p:nvSpPr>
        <p:spPr>
          <a:xfrm>
            <a:off x="7558833" y="6260596"/>
            <a:ext cx="1647298"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+2 frames</a:t>
            </a:r>
          </a:p>
        </p:txBody>
      </p:sp>
      <p:sp>
        <p:nvSpPr>
          <p:cNvPr id="753" name="Rectangle 752">
            <a:extLst>
              <a:ext uri="{FF2B5EF4-FFF2-40B4-BE49-F238E27FC236}">
                <a16:creationId xmlns:a16="http://schemas.microsoft.com/office/drawing/2014/main" id="{710BA35E-D080-498D-9589-95FC27F1F92E}"/>
              </a:ext>
            </a:extLst>
          </p:cNvPr>
          <p:cNvSpPr/>
          <p:nvPr/>
        </p:nvSpPr>
        <p:spPr>
          <a:xfrm>
            <a:off x="499570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4" name="Rectangle 753">
            <a:extLst>
              <a:ext uri="{FF2B5EF4-FFF2-40B4-BE49-F238E27FC236}">
                <a16:creationId xmlns:a16="http://schemas.microsoft.com/office/drawing/2014/main" id="{D06EA58C-A906-44BD-AFC2-25DDB3274271}"/>
              </a:ext>
            </a:extLst>
          </p:cNvPr>
          <p:cNvSpPr/>
          <p:nvPr/>
        </p:nvSpPr>
        <p:spPr>
          <a:xfrm>
            <a:off x="503868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5" name="Rectangle 754">
            <a:extLst>
              <a:ext uri="{FF2B5EF4-FFF2-40B4-BE49-F238E27FC236}">
                <a16:creationId xmlns:a16="http://schemas.microsoft.com/office/drawing/2014/main" id="{F7E41D19-77C8-49B2-BD2C-7214D30891EF}"/>
              </a:ext>
            </a:extLst>
          </p:cNvPr>
          <p:cNvSpPr/>
          <p:nvPr/>
        </p:nvSpPr>
        <p:spPr>
          <a:xfrm>
            <a:off x="508165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6" name="TextBox 755">
            <a:extLst>
              <a:ext uri="{FF2B5EF4-FFF2-40B4-BE49-F238E27FC236}">
                <a16:creationId xmlns:a16="http://schemas.microsoft.com/office/drawing/2014/main" id="{8C4E890B-CA7A-4B4C-BFD6-4A111152F74F}"/>
              </a:ext>
            </a:extLst>
          </p:cNvPr>
          <p:cNvSpPr txBox="1"/>
          <p:nvPr/>
        </p:nvSpPr>
        <p:spPr>
          <a:xfrm rot="3620603">
            <a:off x="496316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58" name="Rectangle 757">
            <a:extLst>
              <a:ext uri="{FF2B5EF4-FFF2-40B4-BE49-F238E27FC236}">
                <a16:creationId xmlns:a16="http://schemas.microsoft.com/office/drawing/2014/main" id="{3B8D3448-B0C8-4FD2-818E-13BE7EB2203A}"/>
              </a:ext>
            </a:extLst>
          </p:cNvPr>
          <p:cNvSpPr/>
          <p:nvPr/>
        </p:nvSpPr>
        <p:spPr>
          <a:xfrm>
            <a:off x="5503554"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9" name="Rectangle 758">
            <a:extLst>
              <a:ext uri="{FF2B5EF4-FFF2-40B4-BE49-F238E27FC236}">
                <a16:creationId xmlns:a16="http://schemas.microsoft.com/office/drawing/2014/main" id="{E27235B9-D935-43C3-9058-EF437EE4EA9B}"/>
              </a:ext>
            </a:extLst>
          </p:cNvPr>
          <p:cNvSpPr/>
          <p:nvPr/>
        </p:nvSpPr>
        <p:spPr>
          <a:xfrm>
            <a:off x="5546529"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0" name="Rectangle 759">
            <a:extLst>
              <a:ext uri="{FF2B5EF4-FFF2-40B4-BE49-F238E27FC236}">
                <a16:creationId xmlns:a16="http://schemas.microsoft.com/office/drawing/2014/main" id="{AD7AB0AE-C419-451B-8C2D-E624017BF23E}"/>
              </a:ext>
            </a:extLst>
          </p:cNvPr>
          <p:cNvSpPr/>
          <p:nvPr/>
        </p:nvSpPr>
        <p:spPr>
          <a:xfrm>
            <a:off x="5589504"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1" name="TextBox 760">
            <a:extLst>
              <a:ext uri="{FF2B5EF4-FFF2-40B4-BE49-F238E27FC236}">
                <a16:creationId xmlns:a16="http://schemas.microsoft.com/office/drawing/2014/main" id="{FDF864D1-F8F1-4270-B5C5-B4F8B297B637}"/>
              </a:ext>
            </a:extLst>
          </p:cNvPr>
          <p:cNvSpPr txBox="1"/>
          <p:nvPr/>
        </p:nvSpPr>
        <p:spPr>
          <a:xfrm rot="3620603">
            <a:off x="5471015"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3" name="Rectangle 762">
            <a:extLst>
              <a:ext uri="{FF2B5EF4-FFF2-40B4-BE49-F238E27FC236}">
                <a16:creationId xmlns:a16="http://schemas.microsoft.com/office/drawing/2014/main" id="{8E2AE3E2-0723-4492-A2F8-488CEAF818AD}"/>
              </a:ext>
            </a:extLst>
          </p:cNvPr>
          <p:cNvSpPr/>
          <p:nvPr/>
        </p:nvSpPr>
        <p:spPr>
          <a:xfrm>
            <a:off x="6048126"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4" name="Rectangle 763">
            <a:extLst>
              <a:ext uri="{FF2B5EF4-FFF2-40B4-BE49-F238E27FC236}">
                <a16:creationId xmlns:a16="http://schemas.microsoft.com/office/drawing/2014/main" id="{955713D6-4167-4F88-BEA0-B2BD0F583276}"/>
              </a:ext>
            </a:extLst>
          </p:cNvPr>
          <p:cNvSpPr/>
          <p:nvPr/>
        </p:nvSpPr>
        <p:spPr>
          <a:xfrm>
            <a:off x="6091101"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5" name="Rectangle 764">
            <a:extLst>
              <a:ext uri="{FF2B5EF4-FFF2-40B4-BE49-F238E27FC236}">
                <a16:creationId xmlns:a16="http://schemas.microsoft.com/office/drawing/2014/main" id="{7AF18783-B6F4-4062-B79F-67993175D6DD}"/>
              </a:ext>
            </a:extLst>
          </p:cNvPr>
          <p:cNvSpPr/>
          <p:nvPr/>
        </p:nvSpPr>
        <p:spPr>
          <a:xfrm>
            <a:off x="6134076"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6" name="TextBox 765">
            <a:extLst>
              <a:ext uri="{FF2B5EF4-FFF2-40B4-BE49-F238E27FC236}">
                <a16:creationId xmlns:a16="http://schemas.microsoft.com/office/drawing/2014/main" id="{9823568A-3392-40B0-B219-771B197558FB}"/>
              </a:ext>
            </a:extLst>
          </p:cNvPr>
          <p:cNvSpPr txBox="1"/>
          <p:nvPr/>
        </p:nvSpPr>
        <p:spPr>
          <a:xfrm rot="3620603">
            <a:off x="6015586"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8" name="Rectangle 767">
            <a:extLst>
              <a:ext uri="{FF2B5EF4-FFF2-40B4-BE49-F238E27FC236}">
                <a16:creationId xmlns:a16="http://schemas.microsoft.com/office/drawing/2014/main" id="{A40BCDD1-53E4-444C-9E83-E769556CFD01}"/>
              </a:ext>
            </a:extLst>
          </p:cNvPr>
          <p:cNvSpPr/>
          <p:nvPr/>
        </p:nvSpPr>
        <p:spPr>
          <a:xfrm>
            <a:off x="658871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9" name="Rectangle 768">
            <a:extLst>
              <a:ext uri="{FF2B5EF4-FFF2-40B4-BE49-F238E27FC236}">
                <a16:creationId xmlns:a16="http://schemas.microsoft.com/office/drawing/2014/main" id="{F01D4656-A30F-4FA0-ACF8-08434522F583}"/>
              </a:ext>
            </a:extLst>
          </p:cNvPr>
          <p:cNvSpPr/>
          <p:nvPr/>
        </p:nvSpPr>
        <p:spPr>
          <a:xfrm>
            <a:off x="6631686"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0" name="Rectangle 769">
            <a:extLst>
              <a:ext uri="{FF2B5EF4-FFF2-40B4-BE49-F238E27FC236}">
                <a16:creationId xmlns:a16="http://schemas.microsoft.com/office/drawing/2014/main" id="{64545DA3-97AB-4A83-9280-0BBE8E79C430}"/>
              </a:ext>
            </a:extLst>
          </p:cNvPr>
          <p:cNvSpPr/>
          <p:nvPr/>
        </p:nvSpPr>
        <p:spPr>
          <a:xfrm>
            <a:off x="6674661"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1" name="TextBox 770">
            <a:extLst>
              <a:ext uri="{FF2B5EF4-FFF2-40B4-BE49-F238E27FC236}">
                <a16:creationId xmlns:a16="http://schemas.microsoft.com/office/drawing/2014/main" id="{60B5166A-F49D-495D-8B56-6936E13E6DC8}"/>
              </a:ext>
            </a:extLst>
          </p:cNvPr>
          <p:cNvSpPr txBox="1"/>
          <p:nvPr/>
        </p:nvSpPr>
        <p:spPr>
          <a:xfrm rot="3620603">
            <a:off x="655617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3" name="Rectangle 772">
            <a:extLst>
              <a:ext uri="{FF2B5EF4-FFF2-40B4-BE49-F238E27FC236}">
                <a16:creationId xmlns:a16="http://schemas.microsoft.com/office/drawing/2014/main" id="{24F16E50-300B-47AA-9DF8-99757B94D73D}"/>
              </a:ext>
            </a:extLst>
          </p:cNvPr>
          <p:cNvSpPr/>
          <p:nvPr/>
        </p:nvSpPr>
        <p:spPr>
          <a:xfrm>
            <a:off x="711064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4" name="Rectangle 773">
            <a:extLst>
              <a:ext uri="{FF2B5EF4-FFF2-40B4-BE49-F238E27FC236}">
                <a16:creationId xmlns:a16="http://schemas.microsoft.com/office/drawing/2014/main" id="{D48730C6-A963-4420-8BA5-659CF42E9112}"/>
              </a:ext>
            </a:extLst>
          </p:cNvPr>
          <p:cNvSpPr/>
          <p:nvPr/>
        </p:nvSpPr>
        <p:spPr>
          <a:xfrm>
            <a:off x="715362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5" name="Rectangle 774">
            <a:extLst>
              <a:ext uri="{FF2B5EF4-FFF2-40B4-BE49-F238E27FC236}">
                <a16:creationId xmlns:a16="http://schemas.microsoft.com/office/drawing/2014/main" id="{BE0B00E0-0E68-4B5E-A36A-970DED5AA21D}"/>
              </a:ext>
            </a:extLst>
          </p:cNvPr>
          <p:cNvSpPr/>
          <p:nvPr/>
        </p:nvSpPr>
        <p:spPr>
          <a:xfrm>
            <a:off x="719659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6" name="TextBox 775">
            <a:extLst>
              <a:ext uri="{FF2B5EF4-FFF2-40B4-BE49-F238E27FC236}">
                <a16:creationId xmlns:a16="http://schemas.microsoft.com/office/drawing/2014/main" id="{97C6519F-C829-4EA7-A544-9E29A99EE0E6}"/>
              </a:ext>
            </a:extLst>
          </p:cNvPr>
          <p:cNvSpPr txBox="1"/>
          <p:nvPr/>
        </p:nvSpPr>
        <p:spPr>
          <a:xfrm rot="3620603">
            <a:off x="707810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8" name="Rectangle 777">
            <a:extLst>
              <a:ext uri="{FF2B5EF4-FFF2-40B4-BE49-F238E27FC236}">
                <a16:creationId xmlns:a16="http://schemas.microsoft.com/office/drawing/2014/main" id="{0C0FDF3F-9223-4642-B187-22F773B91400}"/>
              </a:ext>
            </a:extLst>
          </p:cNvPr>
          <p:cNvSpPr/>
          <p:nvPr/>
        </p:nvSpPr>
        <p:spPr>
          <a:xfrm>
            <a:off x="7631437"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9" name="Rectangle 778">
            <a:extLst>
              <a:ext uri="{FF2B5EF4-FFF2-40B4-BE49-F238E27FC236}">
                <a16:creationId xmlns:a16="http://schemas.microsoft.com/office/drawing/2014/main" id="{C74E3E3B-0C14-4FE0-B3BD-3054447AB904}"/>
              </a:ext>
            </a:extLst>
          </p:cNvPr>
          <p:cNvSpPr/>
          <p:nvPr/>
        </p:nvSpPr>
        <p:spPr>
          <a:xfrm>
            <a:off x="7674412"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0" name="Rectangle 779">
            <a:extLst>
              <a:ext uri="{FF2B5EF4-FFF2-40B4-BE49-F238E27FC236}">
                <a16:creationId xmlns:a16="http://schemas.microsoft.com/office/drawing/2014/main" id="{BC140890-C971-4D63-AB5B-DF54CCE7E76A}"/>
              </a:ext>
            </a:extLst>
          </p:cNvPr>
          <p:cNvSpPr/>
          <p:nvPr/>
        </p:nvSpPr>
        <p:spPr>
          <a:xfrm>
            <a:off x="7717387"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1" name="TextBox 780">
            <a:extLst>
              <a:ext uri="{FF2B5EF4-FFF2-40B4-BE49-F238E27FC236}">
                <a16:creationId xmlns:a16="http://schemas.microsoft.com/office/drawing/2014/main" id="{5A66CFD2-F159-40CD-B7A7-3677DA71C2C1}"/>
              </a:ext>
            </a:extLst>
          </p:cNvPr>
          <p:cNvSpPr txBox="1"/>
          <p:nvPr/>
        </p:nvSpPr>
        <p:spPr>
          <a:xfrm rot="3620603">
            <a:off x="759889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3" name="Rectangle 782">
            <a:extLst>
              <a:ext uri="{FF2B5EF4-FFF2-40B4-BE49-F238E27FC236}">
                <a16:creationId xmlns:a16="http://schemas.microsoft.com/office/drawing/2014/main" id="{31B50D8B-1BE0-4C80-8740-12F861A3A32B}"/>
              </a:ext>
            </a:extLst>
          </p:cNvPr>
          <p:cNvSpPr/>
          <p:nvPr/>
        </p:nvSpPr>
        <p:spPr>
          <a:xfrm>
            <a:off x="8159659"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4" name="Rectangle 783">
            <a:extLst>
              <a:ext uri="{FF2B5EF4-FFF2-40B4-BE49-F238E27FC236}">
                <a16:creationId xmlns:a16="http://schemas.microsoft.com/office/drawing/2014/main" id="{A199A49F-36A8-4449-8C6A-6C8E1FD68BB4}"/>
              </a:ext>
            </a:extLst>
          </p:cNvPr>
          <p:cNvSpPr/>
          <p:nvPr/>
        </p:nvSpPr>
        <p:spPr>
          <a:xfrm>
            <a:off x="8202634"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5" name="Rectangle 784">
            <a:extLst>
              <a:ext uri="{FF2B5EF4-FFF2-40B4-BE49-F238E27FC236}">
                <a16:creationId xmlns:a16="http://schemas.microsoft.com/office/drawing/2014/main" id="{7FC7264E-1EEF-4A93-8DDD-4A1A8F724D3A}"/>
              </a:ext>
            </a:extLst>
          </p:cNvPr>
          <p:cNvSpPr/>
          <p:nvPr/>
        </p:nvSpPr>
        <p:spPr>
          <a:xfrm>
            <a:off x="8245609"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6" name="TextBox 785">
            <a:extLst>
              <a:ext uri="{FF2B5EF4-FFF2-40B4-BE49-F238E27FC236}">
                <a16:creationId xmlns:a16="http://schemas.microsoft.com/office/drawing/2014/main" id="{2FDAD710-9B20-4661-9345-EC16A3FAAB23}"/>
              </a:ext>
            </a:extLst>
          </p:cNvPr>
          <p:cNvSpPr txBox="1"/>
          <p:nvPr/>
        </p:nvSpPr>
        <p:spPr>
          <a:xfrm rot="3620603">
            <a:off x="812711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8" name="Rectangle 787">
            <a:extLst>
              <a:ext uri="{FF2B5EF4-FFF2-40B4-BE49-F238E27FC236}">
                <a16:creationId xmlns:a16="http://schemas.microsoft.com/office/drawing/2014/main" id="{FC50AE77-F4C4-4A5A-BFD3-92732DC9184A}"/>
              </a:ext>
            </a:extLst>
          </p:cNvPr>
          <p:cNvSpPr/>
          <p:nvPr/>
        </p:nvSpPr>
        <p:spPr>
          <a:xfrm>
            <a:off x="869616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9" name="Rectangle 788">
            <a:extLst>
              <a:ext uri="{FF2B5EF4-FFF2-40B4-BE49-F238E27FC236}">
                <a16:creationId xmlns:a16="http://schemas.microsoft.com/office/drawing/2014/main" id="{D1456B0B-B381-495E-93EC-9FB0351AA14B}"/>
              </a:ext>
            </a:extLst>
          </p:cNvPr>
          <p:cNvSpPr/>
          <p:nvPr/>
        </p:nvSpPr>
        <p:spPr>
          <a:xfrm>
            <a:off x="873914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0" name="Rectangle 789">
            <a:extLst>
              <a:ext uri="{FF2B5EF4-FFF2-40B4-BE49-F238E27FC236}">
                <a16:creationId xmlns:a16="http://schemas.microsoft.com/office/drawing/2014/main" id="{1AA512E5-62EB-4441-A64F-A30E34B92946}"/>
              </a:ext>
            </a:extLst>
          </p:cNvPr>
          <p:cNvSpPr/>
          <p:nvPr/>
        </p:nvSpPr>
        <p:spPr>
          <a:xfrm>
            <a:off x="878211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1" name="TextBox 790">
            <a:extLst>
              <a:ext uri="{FF2B5EF4-FFF2-40B4-BE49-F238E27FC236}">
                <a16:creationId xmlns:a16="http://schemas.microsoft.com/office/drawing/2014/main" id="{DDAE18AD-A51F-4323-B318-0E0CCD1421AD}"/>
              </a:ext>
            </a:extLst>
          </p:cNvPr>
          <p:cNvSpPr txBox="1"/>
          <p:nvPr/>
        </p:nvSpPr>
        <p:spPr>
          <a:xfrm rot="3620603">
            <a:off x="866362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3" name="Rectangle 792">
            <a:extLst>
              <a:ext uri="{FF2B5EF4-FFF2-40B4-BE49-F238E27FC236}">
                <a16:creationId xmlns:a16="http://schemas.microsoft.com/office/drawing/2014/main" id="{345021C5-3550-4E73-8AE1-2C37452CD45B}"/>
              </a:ext>
            </a:extLst>
          </p:cNvPr>
          <p:cNvSpPr/>
          <p:nvPr/>
        </p:nvSpPr>
        <p:spPr>
          <a:xfrm>
            <a:off x="923455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4" name="Rectangle 793">
            <a:extLst>
              <a:ext uri="{FF2B5EF4-FFF2-40B4-BE49-F238E27FC236}">
                <a16:creationId xmlns:a16="http://schemas.microsoft.com/office/drawing/2014/main" id="{31CFB7C6-26DD-4702-9614-4C478666D1E1}"/>
              </a:ext>
            </a:extLst>
          </p:cNvPr>
          <p:cNvSpPr/>
          <p:nvPr/>
        </p:nvSpPr>
        <p:spPr>
          <a:xfrm>
            <a:off x="9277525"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5" name="Rectangle 794">
            <a:extLst>
              <a:ext uri="{FF2B5EF4-FFF2-40B4-BE49-F238E27FC236}">
                <a16:creationId xmlns:a16="http://schemas.microsoft.com/office/drawing/2014/main" id="{B4329080-05C6-4E32-99D2-F4B3C08C3F50}"/>
              </a:ext>
            </a:extLst>
          </p:cNvPr>
          <p:cNvSpPr/>
          <p:nvPr/>
        </p:nvSpPr>
        <p:spPr>
          <a:xfrm>
            <a:off x="9320500"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6" name="TextBox 795">
            <a:extLst>
              <a:ext uri="{FF2B5EF4-FFF2-40B4-BE49-F238E27FC236}">
                <a16:creationId xmlns:a16="http://schemas.microsoft.com/office/drawing/2014/main" id="{192BF66A-6131-4913-895A-860FCBFF3138}"/>
              </a:ext>
            </a:extLst>
          </p:cNvPr>
          <p:cNvSpPr txBox="1"/>
          <p:nvPr/>
        </p:nvSpPr>
        <p:spPr>
          <a:xfrm rot="3620603">
            <a:off x="9202010"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8" name="Rectangle 797">
            <a:extLst>
              <a:ext uri="{FF2B5EF4-FFF2-40B4-BE49-F238E27FC236}">
                <a16:creationId xmlns:a16="http://schemas.microsoft.com/office/drawing/2014/main" id="{AECAA57A-4F0D-42C1-8666-8B6BDE6CD7A5}"/>
              </a:ext>
            </a:extLst>
          </p:cNvPr>
          <p:cNvSpPr/>
          <p:nvPr/>
        </p:nvSpPr>
        <p:spPr>
          <a:xfrm>
            <a:off x="9781981"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9" name="Rectangle 798">
            <a:extLst>
              <a:ext uri="{FF2B5EF4-FFF2-40B4-BE49-F238E27FC236}">
                <a16:creationId xmlns:a16="http://schemas.microsoft.com/office/drawing/2014/main" id="{9273F2DF-BD49-4956-B7D9-EEB4EBB05BC0}"/>
              </a:ext>
            </a:extLst>
          </p:cNvPr>
          <p:cNvSpPr/>
          <p:nvPr/>
        </p:nvSpPr>
        <p:spPr>
          <a:xfrm>
            <a:off x="9824956"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0" name="Rectangle 799">
            <a:extLst>
              <a:ext uri="{FF2B5EF4-FFF2-40B4-BE49-F238E27FC236}">
                <a16:creationId xmlns:a16="http://schemas.microsoft.com/office/drawing/2014/main" id="{6D8F3EA5-2B29-4BFE-82B4-1F061C3ABB28}"/>
              </a:ext>
            </a:extLst>
          </p:cNvPr>
          <p:cNvSpPr/>
          <p:nvPr/>
        </p:nvSpPr>
        <p:spPr>
          <a:xfrm>
            <a:off x="9867931"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1" name="TextBox 800">
            <a:extLst>
              <a:ext uri="{FF2B5EF4-FFF2-40B4-BE49-F238E27FC236}">
                <a16:creationId xmlns:a16="http://schemas.microsoft.com/office/drawing/2014/main" id="{7C58C46F-B7EA-4234-B5AC-880A61A68C20}"/>
              </a:ext>
            </a:extLst>
          </p:cNvPr>
          <p:cNvSpPr txBox="1"/>
          <p:nvPr/>
        </p:nvSpPr>
        <p:spPr>
          <a:xfrm rot="3620603">
            <a:off x="974944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3" name="Rectangle 802">
            <a:extLst>
              <a:ext uri="{FF2B5EF4-FFF2-40B4-BE49-F238E27FC236}">
                <a16:creationId xmlns:a16="http://schemas.microsoft.com/office/drawing/2014/main" id="{8CCBEF90-27DA-4D5D-B94A-00BA487280B9}"/>
              </a:ext>
            </a:extLst>
          </p:cNvPr>
          <p:cNvSpPr/>
          <p:nvPr/>
        </p:nvSpPr>
        <p:spPr>
          <a:xfrm>
            <a:off x="10308373"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4" name="Rectangle 803">
            <a:extLst>
              <a:ext uri="{FF2B5EF4-FFF2-40B4-BE49-F238E27FC236}">
                <a16:creationId xmlns:a16="http://schemas.microsoft.com/office/drawing/2014/main" id="{9131154C-AED5-4E54-9C9A-24545BD8DFBD}"/>
              </a:ext>
            </a:extLst>
          </p:cNvPr>
          <p:cNvSpPr/>
          <p:nvPr/>
        </p:nvSpPr>
        <p:spPr>
          <a:xfrm>
            <a:off x="10351348"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5" name="Rectangle 804">
            <a:extLst>
              <a:ext uri="{FF2B5EF4-FFF2-40B4-BE49-F238E27FC236}">
                <a16:creationId xmlns:a16="http://schemas.microsoft.com/office/drawing/2014/main" id="{6AC9B022-6DFC-4682-8361-2C1F821CA96D}"/>
              </a:ext>
            </a:extLst>
          </p:cNvPr>
          <p:cNvSpPr/>
          <p:nvPr/>
        </p:nvSpPr>
        <p:spPr>
          <a:xfrm>
            <a:off x="10394323"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6" name="TextBox 805">
            <a:extLst>
              <a:ext uri="{FF2B5EF4-FFF2-40B4-BE49-F238E27FC236}">
                <a16:creationId xmlns:a16="http://schemas.microsoft.com/office/drawing/2014/main" id="{17D4C8F4-C493-47C0-A6B8-631DA7C4E886}"/>
              </a:ext>
            </a:extLst>
          </p:cNvPr>
          <p:cNvSpPr txBox="1"/>
          <p:nvPr/>
        </p:nvSpPr>
        <p:spPr>
          <a:xfrm rot="3620603">
            <a:off x="10275833"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8" name="Rectangle 807">
            <a:extLst>
              <a:ext uri="{FF2B5EF4-FFF2-40B4-BE49-F238E27FC236}">
                <a16:creationId xmlns:a16="http://schemas.microsoft.com/office/drawing/2014/main" id="{4AB51320-2742-40AF-8545-469B5110F2A8}"/>
              </a:ext>
            </a:extLst>
          </p:cNvPr>
          <p:cNvSpPr/>
          <p:nvPr/>
        </p:nvSpPr>
        <p:spPr>
          <a:xfrm>
            <a:off x="10845588"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9" name="Rectangle 808">
            <a:extLst>
              <a:ext uri="{FF2B5EF4-FFF2-40B4-BE49-F238E27FC236}">
                <a16:creationId xmlns:a16="http://schemas.microsoft.com/office/drawing/2014/main" id="{09FA56AF-6AE0-46B2-87D4-9C1B6FD6B613}"/>
              </a:ext>
            </a:extLst>
          </p:cNvPr>
          <p:cNvSpPr/>
          <p:nvPr/>
        </p:nvSpPr>
        <p:spPr>
          <a:xfrm>
            <a:off x="10888564"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0" name="Rectangle 809">
            <a:extLst>
              <a:ext uri="{FF2B5EF4-FFF2-40B4-BE49-F238E27FC236}">
                <a16:creationId xmlns:a16="http://schemas.microsoft.com/office/drawing/2014/main" id="{C6A535CA-9735-4B64-9910-699A4589AE6D}"/>
              </a:ext>
            </a:extLst>
          </p:cNvPr>
          <p:cNvSpPr/>
          <p:nvPr/>
        </p:nvSpPr>
        <p:spPr>
          <a:xfrm>
            <a:off x="10931539"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1" name="TextBox 810">
            <a:extLst>
              <a:ext uri="{FF2B5EF4-FFF2-40B4-BE49-F238E27FC236}">
                <a16:creationId xmlns:a16="http://schemas.microsoft.com/office/drawing/2014/main" id="{6874F42E-F30D-4FD0-B9A8-395C36BD6FAC}"/>
              </a:ext>
            </a:extLst>
          </p:cNvPr>
          <p:cNvSpPr txBox="1"/>
          <p:nvPr/>
        </p:nvSpPr>
        <p:spPr>
          <a:xfrm rot="3620603">
            <a:off x="1081304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0" name="Rectangle 839">
            <a:extLst>
              <a:ext uri="{FF2B5EF4-FFF2-40B4-BE49-F238E27FC236}">
                <a16:creationId xmlns:a16="http://schemas.microsoft.com/office/drawing/2014/main" id="{36427C9D-5C98-40C5-B716-F7841607BC0D}"/>
              </a:ext>
            </a:extLst>
          </p:cNvPr>
          <p:cNvSpPr/>
          <p:nvPr/>
        </p:nvSpPr>
        <p:spPr>
          <a:xfrm>
            <a:off x="3836011"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1" name="Rectangle 840">
            <a:extLst>
              <a:ext uri="{FF2B5EF4-FFF2-40B4-BE49-F238E27FC236}">
                <a16:creationId xmlns:a16="http://schemas.microsoft.com/office/drawing/2014/main" id="{1BC35BD2-3BC9-4B0F-BB3F-5FED5879B75E}"/>
              </a:ext>
            </a:extLst>
          </p:cNvPr>
          <p:cNvSpPr/>
          <p:nvPr/>
        </p:nvSpPr>
        <p:spPr>
          <a:xfrm>
            <a:off x="3878986"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2" name="Rectangle 841">
            <a:extLst>
              <a:ext uri="{FF2B5EF4-FFF2-40B4-BE49-F238E27FC236}">
                <a16:creationId xmlns:a16="http://schemas.microsoft.com/office/drawing/2014/main" id="{33CD8946-F9CC-4C57-8C03-C87C7DB0E398}"/>
              </a:ext>
            </a:extLst>
          </p:cNvPr>
          <p:cNvSpPr/>
          <p:nvPr/>
        </p:nvSpPr>
        <p:spPr>
          <a:xfrm>
            <a:off x="3921961"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3" name="TextBox 842">
            <a:extLst>
              <a:ext uri="{FF2B5EF4-FFF2-40B4-BE49-F238E27FC236}">
                <a16:creationId xmlns:a16="http://schemas.microsoft.com/office/drawing/2014/main" id="{517A8426-1B47-4FC4-B5CA-4B28CE4C96C5}"/>
              </a:ext>
            </a:extLst>
          </p:cNvPr>
          <p:cNvSpPr txBox="1"/>
          <p:nvPr/>
        </p:nvSpPr>
        <p:spPr>
          <a:xfrm rot="3620603">
            <a:off x="3803878"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4" name="Rectangle 843">
            <a:extLst>
              <a:ext uri="{FF2B5EF4-FFF2-40B4-BE49-F238E27FC236}">
                <a16:creationId xmlns:a16="http://schemas.microsoft.com/office/drawing/2014/main" id="{AD4D17C4-260A-4268-8269-0B457E8C41DB}"/>
              </a:ext>
            </a:extLst>
          </p:cNvPr>
          <p:cNvSpPr/>
          <p:nvPr/>
        </p:nvSpPr>
        <p:spPr>
          <a:xfrm>
            <a:off x="331698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5" name="Rectangle 844">
            <a:extLst>
              <a:ext uri="{FF2B5EF4-FFF2-40B4-BE49-F238E27FC236}">
                <a16:creationId xmlns:a16="http://schemas.microsoft.com/office/drawing/2014/main" id="{9E21B797-100F-4F00-92A6-F8D283A11C08}"/>
              </a:ext>
            </a:extLst>
          </p:cNvPr>
          <p:cNvSpPr/>
          <p:nvPr/>
        </p:nvSpPr>
        <p:spPr>
          <a:xfrm>
            <a:off x="335995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6" name="Rectangle 845">
            <a:extLst>
              <a:ext uri="{FF2B5EF4-FFF2-40B4-BE49-F238E27FC236}">
                <a16:creationId xmlns:a16="http://schemas.microsoft.com/office/drawing/2014/main" id="{62CFF38A-0D1E-45EC-BF52-FE7CB662F101}"/>
              </a:ext>
            </a:extLst>
          </p:cNvPr>
          <p:cNvSpPr/>
          <p:nvPr/>
        </p:nvSpPr>
        <p:spPr>
          <a:xfrm>
            <a:off x="340293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7" name="TextBox 846">
            <a:extLst>
              <a:ext uri="{FF2B5EF4-FFF2-40B4-BE49-F238E27FC236}">
                <a16:creationId xmlns:a16="http://schemas.microsoft.com/office/drawing/2014/main" id="{29EA7B2C-CB38-4C88-AA4A-68E8B8DE4EFE}"/>
              </a:ext>
            </a:extLst>
          </p:cNvPr>
          <p:cNvSpPr txBox="1"/>
          <p:nvPr/>
        </p:nvSpPr>
        <p:spPr>
          <a:xfrm rot="3620603">
            <a:off x="328485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8" name="Rectangle 847">
            <a:extLst>
              <a:ext uri="{FF2B5EF4-FFF2-40B4-BE49-F238E27FC236}">
                <a16:creationId xmlns:a16="http://schemas.microsoft.com/office/drawing/2014/main" id="{A2690DE1-B65D-40EB-8146-1889B5C0A849}"/>
              </a:ext>
            </a:extLst>
          </p:cNvPr>
          <p:cNvSpPr/>
          <p:nvPr/>
        </p:nvSpPr>
        <p:spPr>
          <a:xfrm>
            <a:off x="2804077"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9" name="Rectangle 848">
            <a:extLst>
              <a:ext uri="{FF2B5EF4-FFF2-40B4-BE49-F238E27FC236}">
                <a16:creationId xmlns:a16="http://schemas.microsoft.com/office/drawing/2014/main" id="{218D5044-0415-4B0B-8633-6011511ABE7E}"/>
              </a:ext>
            </a:extLst>
          </p:cNvPr>
          <p:cNvSpPr/>
          <p:nvPr/>
        </p:nvSpPr>
        <p:spPr>
          <a:xfrm>
            <a:off x="2847052"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0" name="Rectangle 849">
            <a:extLst>
              <a:ext uri="{FF2B5EF4-FFF2-40B4-BE49-F238E27FC236}">
                <a16:creationId xmlns:a16="http://schemas.microsoft.com/office/drawing/2014/main" id="{F2CEF922-AA87-4FDE-AE2C-2F97A6EE9521}"/>
              </a:ext>
            </a:extLst>
          </p:cNvPr>
          <p:cNvSpPr/>
          <p:nvPr/>
        </p:nvSpPr>
        <p:spPr>
          <a:xfrm>
            <a:off x="2890027"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1" name="TextBox 850">
            <a:extLst>
              <a:ext uri="{FF2B5EF4-FFF2-40B4-BE49-F238E27FC236}">
                <a16:creationId xmlns:a16="http://schemas.microsoft.com/office/drawing/2014/main" id="{8D3CED8B-EECC-4461-BDCE-5B12CEB9E123}"/>
              </a:ext>
            </a:extLst>
          </p:cNvPr>
          <p:cNvSpPr txBox="1"/>
          <p:nvPr/>
        </p:nvSpPr>
        <p:spPr>
          <a:xfrm rot="3620603">
            <a:off x="2771944"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2" name="Rectangle 851">
            <a:extLst>
              <a:ext uri="{FF2B5EF4-FFF2-40B4-BE49-F238E27FC236}">
                <a16:creationId xmlns:a16="http://schemas.microsoft.com/office/drawing/2014/main" id="{BE48C995-D749-4AB2-B59D-2A9F399206DF}"/>
              </a:ext>
            </a:extLst>
          </p:cNvPr>
          <p:cNvSpPr/>
          <p:nvPr/>
        </p:nvSpPr>
        <p:spPr>
          <a:xfrm>
            <a:off x="225803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3" name="Rectangle 852">
            <a:extLst>
              <a:ext uri="{FF2B5EF4-FFF2-40B4-BE49-F238E27FC236}">
                <a16:creationId xmlns:a16="http://schemas.microsoft.com/office/drawing/2014/main" id="{BD34A304-CC5F-4593-94F0-2F445CF7E304}"/>
              </a:ext>
            </a:extLst>
          </p:cNvPr>
          <p:cNvSpPr/>
          <p:nvPr/>
        </p:nvSpPr>
        <p:spPr>
          <a:xfrm>
            <a:off x="230100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4" name="Rectangle 853">
            <a:extLst>
              <a:ext uri="{FF2B5EF4-FFF2-40B4-BE49-F238E27FC236}">
                <a16:creationId xmlns:a16="http://schemas.microsoft.com/office/drawing/2014/main" id="{9D186AC0-6155-4724-BB60-074C20C0A333}"/>
              </a:ext>
            </a:extLst>
          </p:cNvPr>
          <p:cNvSpPr/>
          <p:nvPr/>
        </p:nvSpPr>
        <p:spPr>
          <a:xfrm>
            <a:off x="234398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5" name="TextBox 854">
            <a:extLst>
              <a:ext uri="{FF2B5EF4-FFF2-40B4-BE49-F238E27FC236}">
                <a16:creationId xmlns:a16="http://schemas.microsoft.com/office/drawing/2014/main" id="{DD6FE68D-EBB3-4308-9B33-07F1D5550E3A}"/>
              </a:ext>
            </a:extLst>
          </p:cNvPr>
          <p:cNvSpPr txBox="1"/>
          <p:nvPr/>
        </p:nvSpPr>
        <p:spPr>
          <a:xfrm rot="3620603">
            <a:off x="222590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6" name="Rectangle 855">
            <a:extLst>
              <a:ext uri="{FF2B5EF4-FFF2-40B4-BE49-F238E27FC236}">
                <a16:creationId xmlns:a16="http://schemas.microsoft.com/office/drawing/2014/main" id="{F58B5526-B05E-4227-BA9A-E7DACAED3C6B}"/>
              </a:ext>
            </a:extLst>
          </p:cNvPr>
          <p:cNvSpPr/>
          <p:nvPr/>
        </p:nvSpPr>
        <p:spPr>
          <a:xfrm>
            <a:off x="172090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7" name="Rectangle 856">
            <a:extLst>
              <a:ext uri="{FF2B5EF4-FFF2-40B4-BE49-F238E27FC236}">
                <a16:creationId xmlns:a16="http://schemas.microsoft.com/office/drawing/2014/main" id="{76C77E96-68B3-4024-933E-5CE3403EBD7F}"/>
              </a:ext>
            </a:extLst>
          </p:cNvPr>
          <p:cNvSpPr/>
          <p:nvPr/>
        </p:nvSpPr>
        <p:spPr>
          <a:xfrm>
            <a:off x="176387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8" name="Rectangle 857">
            <a:extLst>
              <a:ext uri="{FF2B5EF4-FFF2-40B4-BE49-F238E27FC236}">
                <a16:creationId xmlns:a16="http://schemas.microsoft.com/office/drawing/2014/main" id="{340BE502-E249-4647-90E8-7675BEB2F6C3}"/>
              </a:ext>
            </a:extLst>
          </p:cNvPr>
          <p:cNvSpPr/>
          <p:nvPr/>
        </p:nvSpPr>
        <p:spPr>
          <a:xfrm>
            <a:off x="180685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9" name="TextBox 858">
            <a:extLst>
              <a:ext uri="{FF2B5EF4-FFF2-40B4-BE49-F238E27FC236}">
                <a16:creationId xmlns:a16="http://schemas.microsoft.com/office/drawing/2014/main" id="{A52FAB95-BAB5-44C1-A4A5-7C84CEDC4A86}"/>
              </a:ext>
            </a:extLst>
          </p:cNvPr>
          <p:cNvSpPr txBox="1"/>
          <p:nvPr/>
        </p:nvSpPr>
        <p:spPr>
          <a:xfrm rot="3620603">
            <a:off x="168877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0" name="Rectangle 859">
            <a:extLst>
              <a:ext uri="{FF2B5EF4-FFF2-40B4-BE49-F238E27FC236}">
                <a16:creationId xmlns:a16="http://schemas.microsoft.com/office/drawing/2014/main" id="{533E0AFD-3F0D-4724-BB11-373964779FD0}"/>
              </a:ext>
            </a:extLst>
          </p:cNvPr>
          <p:cNvSpPr/>
          <p:nvPr/>
        </p:nvSpPr>
        <p:spPr>
          <a:xfrm>
            <a:off x="119942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1" name="Rectangle 860">
            <a:extLst>
              <a:ext uri="{FF2B5EF4-FFF2-40B4-BE49-F238E27FC236}">
                <a16:creationId xmlns:a16="http://schemas.microsoft.com/office/drawing/2014/main" id="{2A1BC2CE-3B03-4BEB-A81D-B56EA2019DF5}"/>
              </a:ext>
            </a:extLst>
          </p:cNvPr>
          <p:cNvSpPr/>
          <p:nvPr/>
        </p:nvSpPr>
        <p:spPr>
          <a:xfrm>
            <a:off x="124239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2" name="Rectangle 861">
            <a:extLst>
              <a:ext uri="{FF2B5EF4-FFF2-40B4-BE49-F238E27FC236}">
                <a16:creationId xmlns:a16="http://schemas.microsoft.com/office/drawing/2014/main" id="{2784EC67-BAD2-4489-B0BD-782F24CA0719}"/>
              </a:ext>
            </a:extLst>
          </p:cNvPr>
          <p:cNvSpPr/>
          <p:nvPr/>
        </p:nvSpPr>
        <p:spPr>
          <a:xfrm>
            <a:off x="1285374"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3" name="TextBox 862">
            <a:extLst>
              <a:ext uri="{FF2B5EF4-FFF2-40B4-BE49-F238E27FC236}">
                <a16:creationId xmlns:a16="http://schemas.microsoft.com/office/drawing/2014/main" id="{0CB83340-5F92-4FE8-9E75-8CA2BB51E9B9}"/>
              </a:ext>
            </a:extLst>
          </p:cNvPr>
          <p:cNvSpPr txBox="1"/>
          <p:nvPr/>
        </p:nvSpPr>
        <p:spPr>
          <a:xfrm rot="3620603">
            <a:off x="116729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4" name="Rectangle 863">
            <a:extLst>
              <a:ext uri="{FF2B5EF4-FFF2-40B4-BE49-F238E27FC236}">
                <a16:creationId xmlns:a16="http://schemas.microsoft.com/office/drawing/2014/main" id="{5BB121AB-538E-4FC9-9088-ECF0ECFC3FFB}"/>
              </a:ext>
            </a:extLst>
          </p:cNvPr>
          <p:cNvSpPr/>
          <p:nvPr/>
        </p:nvSpPr>
        <p:spPr>
          <a:xfrm>
            <a:off x="662164"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5" name="Rectangle 864">
            <a:extLst>
              <a:ext uri="{FF2B5EF4-FFF2-40B4-BE49-F238E27FC236}">
                <a16:creationId xmlns:a16="http://schemas.microsoft.com/office/drawing/2014/main" id="{668E4D88-45AC-4C7F-ADCD-54591DEDEBCD}"/>
              </a:ext>
            </a:extLst>
          </p:cNvPr>
          <p:cNvSpPr/>
          <p:nvPr/>
        </p:nvSpPr>
        <p:spPr>
          <a:xfrm>
            <a:off x="70513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6" name="Rectangle 865">
            <a:extLst>
              <a:ext uri="{FF2B5EF4-FFF2-40B4-BE49-F238E27FC236}">
                <a16:creationId xmlns:a16="http://schemas.microsoft.com/office/drawing/2014/main" id="{02CED0DA-F665-4513-82B7-218063436FDF}"/>
              </a:ext>
            </a:extLst>
          </p:cNvPr>
          <p:cNvSpPr/>
          <p:nvPr/>
        </p:nvSpPr>
        <p:spPr>
          <a:xfrm>
            <a:off x="748115" y="555287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7" name="TextBox 866">
            <a:extLst>
              <a:ext uri="{FF2B5EF4-FFF2-40B4-BE49-F238E27FC236}">
                <a16:creationId xmlns:a16="http://schemas.microsoft.com/office/drawing/2014/main" id="{5B6642A4-C30D-4C6A-A410-1C8A1FDB981A}"/>
              </a:ext>
            </a:extLst>
          </p:cNvPr>
          <p:cNvSpPr txBox="1"/>
          <p:nvPr/>
        </p:nvSpPr>
        <p:spPr>
          <a:xfrm rot="3620603">
            <a:off x="63003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869" name="Straight Arrow Connector 868">
            <a:extLst>
              <a:ext uri="{FF2B5EF4-FFF2-40B4-BE49-F238E27FC236}">
                <a16:creationId xmlns:a16="http://schemas.microsoft.com/office/drawing/2014/main" id="{6C50E7B2-A946-477E-840A-F9800AB4F537}"/>
              </a:ext>
            </a:extLst>
          </p:cNvPr>
          <p:cNvCxnSpPr>
            <a:cxnSpLocks/>
          </p:cNvCxnSpPr>
          <p:nvPr/>
        </p:nvCxnSpPr>
        <p:spPr>
          <a:xfrm>
            <a:off x="8517942" y="4925242"/>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0" name="TextBox 869">
            <a:extLst>
              <a:ext uri="{FF2B5EF4-FFF2-40B4-BE49-F238E27FC236}">
                <a16:creationId xmlns:a16="http://schemas.microsoft.com/office/drawing/2014/main" id="{C3915283-69A2-4DEE-A45A-EEE860BD3C37}"/>
              </a:ext>
            </a:extLst>
          </p:cNvPr>
          <p:cNvSpPr txBox="1"/>
          <p:nvPr/>
        </p:nvSpPr>
        <p:spPr>
          <a:xfrm>
            <a:off x="7549894" y="4562902"/>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20 relevant frames</a:t>
            </a:r>
          </a:p>
        </p:txBody>
      </p:sp>
      <p:cxnSp>
        <p:nvCxnSpPr>
          <p:cNvPr id="872" name="Straight Arrow Connector 871">
            <a:extLst>
              <a:ext uri="{FF2B5EF4-FFF2-40B4-BE49-F238E27FC236}">
                <a16:creationId xmlns:a16="http://schemas.microsoft.com/office/drawing/2014/main" id="{06DB8BDE-0718-40BF-902E-1294A1D8FACC}"/>
              </a:ext>
            </a:extLst>
          </p:cNvPr>
          <p:cNvCxnSpPr>
            <a:cxnSpLocks/>
          </p:cNvCxnSpPr>
          <p:nvPr/>
        </p:nvCxnSpPr>
        <p:spPr>
          <a:xfrm flipH="1">
            <a:off x="8055962" y="4941889"/>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3" name="Straight Arrow Connector 872">
            <a:extLst>
              <a:ext uri="{FF2B5EF4-FFF2-40B4-BE49-F238E27FC236}">
                <a16:creationId xmlns:a16="http://schemas.microsoft.com/office/drawing/2014/main" id="{02882188-3E13-408D-9B74-DD81A5027E71}"/>
              </a:ext>
            </a:extLst>
          </p:cNvPr>
          <p:cNvCxnSpPr>
            <a:cxnSpLocks/>
          </p:cNvCxnSpPr>
          <p:nvPr/>
        </p:nvCxnSpPr>
        <p:spPr>
          <a:xfrm flipH="1">
            <a:off x="7637990" y="4932014"/>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4" name="Straight Arrow Connector 873">
            <a:extLst>
              <a:ext uri="{FF2B5EF4-FFF2-40B4-BE49-F238E27FC236}">
                <a16:creationId xmlns:a16="http://schemas.microsoft.com/office/drawing/2014/main" id="{F85AF83A-D029-4D86-9F38-B4BADB1546A9}"/>
              </a:ext>
            </a:extLst>
          </p:cNvPr>
          <p:cNvCxnSpPr>
            <a:cxnSpLocks/>
          </p:cNvCxnSpPr>
          <p:nvPr/>
        </p:nvCxnSpPr>
        <p:spPr>
          <a:xfrm>
            <a:off x="5806265" y="4951788"/>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5" name="TextBox 874">
            <a:extLst>
              <a:ext uri="{FF2B5EF4-FFF2-40B4-BE49-F238E27FC236}">
                <a16:creationId xmlns:a16="http://schemas.microsoft.com/office/drawing/2014/main" id="{91C741D1-819D-4D8A-9744-26AAB0A60810}"/>
              </a:ext>
            </a:extLst>
          </p:cNvPr>
          <p:cNvSpPr txBox="1"/>
          <p:nvPr/>
        </p:nvSpPr>
        <p:spPr>
          <a:xfrm>
            <a:off x="5182989" y="4604950"/>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876" name="Straight Arrow Connector 875">
            <a:extLst>
              <a:ext uri="{FF2B5EF4-FFF2-40B4-BE49-F238E27FC236}">
                <a16:creationId xmlns:a16="http://schemas.microsoft.com/office/drawing/2014/main" id="{BAF9034F-926F-44F7-8868-3AFD8A9E88ED}"/>
              </a:ext>
            </a:extLst>
          </p:cNvPr>
          <p:cNvCxnSpPr>
            <a:cxnSpLocks/>
          </p:cNvCxnSpPr>
          <p:nvPr/>
        </p:nvCxnSpPr>
        <p:spPr>
          <a:xfrm flipH="1">
            <a:off x="9675006" y="4923425"/>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7" name="TextBox 876">
            <a:extLst>
              <a:ext uri="{FF2B5EF4-FFF2-40B4-BE49-F238E27FC236}">
                <a16:creationId xmlns:a16="http://schemas.microsoft.com/office/drawing/2014/main" id="{CA45EE33-E78B-454F-B379-24C4FB6B40D3}"/>
              </a:ext>
            </a:extLst>
          </p:cNvPr>
          <p:cNvSpPr txBox="1"/>
          <p:nvPr/>
        </p:nvSpPr>
        <p:spPr>
          <a:xfrm>
            <a:off x="9108470" y="4559606"/>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18 relevant frames</a:t>
            </a:r>
          </a:p>
        </p:txBody>
      </p:sp>
      <p:sp>
        <p:nvSpPr>
          <p:cNvPr id="596" name="TextBox 595">
            <a:extLst>
              <a:ext uri="{FF2B5EF4-FFF2-40B4-BE49-F238E27FC236}">
                <a16:creationId xmlns:a16="http://schemas.microsoft.com/office/drawing/2014/main" id="{78453891-DA91-4987-9A7A-1A92940EF915}"/>
              </a:ext>
            </a:extLst>
          </p:cNvPr>
          <p:cNvSpPr txBox="1"/>
          <p:nvPr/>
        </p:nvSpPr>
        <p:spPr>
          <a:xfrm>
            <a:off x="11572160" y="5768178"/>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907" name="TextBox 906">
            <a:extLst>
              <a:ext uri="{FF2B5EF4-FFF2-40B4-BE49-F238E27FC236}">
                <a16:creationId xmlns:a16="http://schemas.microsoft.com/office/drawing/2014/main" id="{E41EAF56-8544-436F-8B6F-258B9A0B6F19}"/>
              </a:ext>
            </a:extLst>
          </p:cNvPr>
          <p:cNvSpPr txBox="1"/>
          <p:nvPr/>
        </p:nvSpPr>
        <p:spPr>
          <a:xfrm>
            <a:off x="3340875"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908" name="TextBox 907">
            <a:extLst>
              <a:ext uri="{FF2B5EF4-FFF2-40B4-BE49-F238E27FC236}">
                <a16:creationId xmlns:a16="http://schemas.microsoft.com/office/drawing/2014/main" id="{E4E1DBF8-9A22-4EFE-931D-00808EC3DD9F}"/>
              </a:ext>
            </a:extLst>
          </p:cNvPr>
          <p:cNvSpPr txBox="1"/>
          <p:nvPr/>
        </p:nvSpPr>
        <p:spPr>
          <a:xfrm>
            <a:off x="5010578"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909" name="TextBox 908">
            <a:extLst>
              <a:ext uri="{FF2B5EF4-FFF2-40B4-BE49-F238E27FC236}">
                <a16:creationId xmlns:a16="http://schemas.microsoft.com/office/drawing/2014/main" id="{E4308526-5C99-4210-84F5-652041301463}"/>
              </a:ext>
            </a:extLst>
          </p:cNvPr>
          <p:cNvSpPr txBox="1"/>
          <p:nvPr/>
        </p:nvSpPr>
        <p:spPr>
          <a:xfrm>
            <a:off x="1033675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910" name="TextBox 909">
            <a:extLst>
              <a:ext uri="{FF2B5EF4-FFF2-40B4-BE49-F238E27FC236}">
                <a16:creationId xmlns:a16="http://schemas.microsoft.com/office/drawing/2014/main" id="{26462C12-EF95-4B2F-987D-116D815B38C4}"/>
              </a:ext>
            </a:extLst>
          </p:cNvPr>
          <p:cNvSpPr txBox="1"/>
          <p:nvPr/>
        </p:nvSpPr>
        <p:spPr>
          <a:xfrm>
            <a:off x="7671896"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911" name="TextBox 910">
            <a:extLst>
              <a:ext uri="{FF2B5EF4-FFF2-40B4-BE49-F238E27FC236}">
                <a16:creationId xmlns:a16="http://schemas.microsoft.com/office/drawing/2014/main" id="{B081434D-E054-4260-9A89-E1F9FD4C39DD}"/>
              </a:ext>
            </a:extLst>
          </p:cNvPr>
          <p:cNvSpPr txBox="1"/>
          <p:nvPr/>
        </p:nvSpPr>
        <p:spPr>
          <a:xfrm>
            <a:off x="714104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912" name="TextBox 911">
            <a:extLst>
              <a:ext uri="{FF2B5EF4-FFF2-40B4-BE49-F238E27FC236}">
                <a16:creationId xmlns:a16="http://schemas.microsoft.com/office/drawing/2014/main" id="{0C7D632E-6004-43DF-94D6-5ADA41C1672B}"/>
              </a:ext>
            </a:extLst>
          </p:cNvPr>
          <p:cNvSpPr txBox="1"/>
          <p:nvPr/>
        </p:nvSpPr>
        <p:spPr>
          <a:xfrm>
            <a:off x="657597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913" name="TextBox 912">
            <a:extLst>
              <a:ext uri="{FF2B5EF4-FFF2-40B4-BE49-F238E27FC236}">
                <a16:creationId xmlns:a16="http://schemas.microsoft.com/office/drawing/2014/main" id="{71CBAD0E-0B19-4C58-98EF-1FC47AC1358A}"/>
              </a:ext>
            </a:extLst>
          </p:cNvPr>
          <p:cNvSpPr txBox="1"/>
          <p:nvPr/>
        </p:nvSpPr>
        <p:spPr>
          <a:xfrm>
            <a:off x="607581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914" name="TextBox 913">
            <a:extLst>
              <a:ext uri="{FF2B5EF4-FFF2-40B4-BE49-F238E27FC236}">
                <a16:creationId xmlns:a16="http://schemas.microsoft.com/office/drawing/2014/main" id="{87CA1915-8879-4BD2-8809-625F67F0B2D2}"/>
              </a:ext>
            </a:extLst>
          </p:cNvPr>
          <p:cNvSpPr txBox="1"/>
          <p:nvPr/>
        </p:nvSpPr>
        <p:spPr>
          <a:xfrm>
            <a:off x="553374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915" name="TextBox 914">
            <a:extLst>
              <a:ext uri="{FF2B5EF4-FFF2-40B4-BE49-F238E27FC236}">
                <a16:creationId xmlns:a16="http://schemas.microsoft.com/office/drawing/2014/main" id="{CA48CAD9-45C8-496F-AC33-0F208EE0B5BF}"/>
              </a:ext>
            </a:extLst>
          </p:cNvPr>
          <p:cNvSpPr txBox="1"/>
          <p:nvPr/>
        </p:nvSpPr>
        <p:spPr>
          <a:xfrm>
            <a:off x="8202634"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16" name="TextBox 915">
            <a:extLst>
              <a:ext uri="{FF2B5EF4-FFF2-40B4-BE49-F238E27FC236}">
                <a16:creationId xmlns:a16="http://schemas.microsoft.com/office/drawing/2014/main" id="{B897A9AD-997D-45D7-8C6E-424628D15ACD}"/>
              </a:ext>
            </a:extLst>
          </p:cNvPr>
          <p:cNvSpPr txBox="1"/>
          <p:nvPr/>
        </p:nvSpPr>
        <p:spPr>
          <a:xfrm>
            <a:off x="875542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17" name="TextBox 916">
            <a:extLst>
              <a:ext uri="{FF2B5EF4-FFF2-40B4-BE49-F238E27FC236}">
                <a16:creationId xmlns:a16="http://schemas.microsoft.com/office/drawing/2014/main" id="{00AEA560-E080-4CC1-BAB9-DB11BAB5373A}"/>
              </a:ext>
            </a:extLst>
          </p:cNvPr>
          <p:cNvSpPr txBox="1"/>
          <p:nvPr/>
        </p:nvSpPr>
        <p:spPr>
          <a:xfrm>
            <a:off x="926738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18" name="TextBox 917">
            <a:extLst>
              <a:ext uri="{FF2B5EF4-FFF2-40B4-BE49-F238E27FC236}">
                <a16:creationId xmlns:a16="http://schemas.microsoft.com/office/drawing/2014/main" id="{00AA921E-1DD3-4361-9B31-7DED056020BC}"/>
              </a:ext>
            </a:extLst>
          </p:cNvPr>
          <p:cNvSpPr txBox="1"/>
          <p:nvPr/>
        </p:nvSpPr>
        <p:spPr>
          <a:xfrm>
            <a:off x="9804137"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19" name="TextBox 918">
            <a:extLst>
              <a:ext uri="{FF2B5EF4-FFF2-40B4-BE49-F238E27FC236}">
                <a16:creationId xmlns:a16="http://schemas.microsoft.com/office/drawing/2014/main" id="{BEC2A563-49AD-4153-BBA6-A3BF03B1515E}"/>
              </a:ext>
            </a:extLst>
          </p:cNvPr>
          <p:cNvSpPr txBox="1"/>
          <p:nvPr/>
        </p:nvSpPr>
        <p:spPr>
          <a:xfrm>
            <a:off x="692391" y="5931412"/>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45" name="Oval 944">
            <a:extLst>
              <a:ext uri="{FF2B5EF4-FFF2-40B4-BE49-F238E27FC236}">
                <a16:creationId xmlns:a16="http://schemas.microsoft.com/office/drawing/2014/main" id="{A094C822-5A7D-483C-A2CA-058A84E4BEF7}"/>
              </a:ext>
            </a:extLst>
          </p:cNvPr>
          <p:cNvSpPr/>
          <p:nvPr/>
        </p:nvSpPr>
        <p:spPr>
          <a:xfrm>
            <a:off x="616704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6" name="Oval 945">
            <a:extLst>
              <a:ext uri="{FF2B5EF4-FFF2-40B4-BE49-F238E27FC236}">
                <a16:creationId xmlns:a16="http://schemas.microsoft.com/office/drawing/2014/main" id="{39F81A1B-7C0F-4BE1-B61F-38CB1A89DD5F}"/>
              </a:ext>
            </a:extLst>
          </p:cNvPr>
          <p:cNvSpPr/>
          <p:nvPr/>
        </p:nvSpPr>
        <p:spPr>
          <a:xfrm>
            <a:off x="6703744"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7" name="Oval 946">
            <a:extLst>
              <a:ext uri="{FF2B5EF4-FFF2-40B4-BE49-F238E27FC236}">
                <a16:creationId xmlns:a16="http://schemas.microsoft.com/office/drawing/2014/main" id="{692FBF70-F9CB-403B-9D75-AAD54D595B0F}"/>
              </a:ext>
            </a:extLst>
          </p:cNvPr>
          <p:cNvSpPr/>
          <p:nvPr/>
        </p:nvSpPr>
        <p:spPr>
          <a:xfrm>
            <a:off x="722872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8" name="Oval 947">
            <a:extLst>
              <a:ext uri="{FF2B5EF4-FFF2-40B4-BE49-F238E27FC236}">
                <a16:creationId xmlns:a16="http://schemas.microsoft.com/office/drawing/2014/main" id="{83481417-DF61-4DAF-94A3-F9E2A8C2E5EB}"/>
              </a:ext>
            </a:extLst>
          </p:cNvPr>
          <p:cNvSpPr/>
          <p:nvPr/>
        </p:nvSpPr>
        <p:spPr>
          <a:xfrm>
            <a:off x="775053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9" name="Oval 948">
            <a:extLst>
              <a:ext uri="{FF2B5EF4-FFF2-40B4-BE49-F238E27FC236}">
                <a16:creationId xmlns:a16="http://schemas.microsoft.com/office/drawing/2014/main" id="{78BB3913-15BF-462E-9073-A1558C0AD098}"/>
              </a:ext>
            </a:extLst>
          </p:cNvPr>
          <p:cNvSpPr/>
          <p:nvPr/>
        </p:nvSpPr>
        <p:spPr>
          <a:xfrm>
            <a:off x="828376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0" name="Oval 949">
            <a:extLst>
              <a:ext uri="{FF2B5EF4-FFF2-40B4-BE49-F238E27FC236}">
                <a16:creationId xmlns:a16="http://schemas.microsoft.com/office/drawing/2014/main" id="{6E1D1DB9-0969-413D-AF59-97EB417699A9}"/>
              </a:ext>
            </a:extLst>
          </p:cNvPr>
          <p:cNvSpPr/>
          <p:nvPr/>
        </p:nvSpPr>
        <p:spPr>
          <a:xfrm>
            <a:off x="8818115"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1" name="Oval 950">
            <a:extLst>
              <a:ext uri="{FF2B5EF4-FFF2-40B4-BE49-F238E27FC236}">
                <a16:creationId xmlns:a16="http://schemas.microsoft.com/office/drawing/2014/main" id="{9E83361D-B080-4A3A-9AF0-74B928C6D8F2}"/>
              </a:ext>
            </a:extLst>
          </p:cNvPr>
          <p:cNvSpPr/>
          <p:nvPr/>
        </p:nvSpPr>
        <p:spPr>
          <a:xfrm>
            <a:off x="9362423"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2" name="Oval 951">
            <a:extLst>
              <a:ext uri="{FF2B5EF4-FFF2-40B4-BE49-F238E27FC236}">
                <a16:creationId xmlns:a16="http://schemas.microsoft.com/office/drawing/2014/main" id="{E50894F4-F503-4042-B461-2CC0298C7CCF}"/>
              </a:ext>
            </a:extLst>
          </p:cNvPr>
          <p:cNvSpPr/>
          <p:nvPr/>
        </p:nvSpPr>
        <p:spPr>
          <a:xfrm>
            <a:off x="990538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3" name="Oval 952">
            <a:extLst>
              <a:ext uri="{FF2B5EF4-FFF2-40B4-BE49-F238E27FC236}">
                <a16:creationId xmlns:a16="http://schemas.microsoft.com/office/drawing/2014/main" id="{CDAD4657-5BDD-44A3-85B6-FE02D27AC2D1}"/>
              </a:ext>
            </a:extLst>
          </p:cNvPr>
          <p:cNvSpPr/>
          <p:nvPr/>
        </p:nvSpPr>
        <p:spPr>
          <a:xfrm>
            <a:off x="10431079"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4" name="Oval 953">
            <a:extLst>
              <a:ext uri="{FF2B5EF4-FFF2-40B4-BE49-F238E27FC236}">
                <a16:creationId xmlns:a16="http://schemas.microsoft.com/office/drawing/2014/main" id="{CF08D0E4-0ED9-47B5-8D94-9C4EAEF7E27F}"/>
              </a:ext>
            </a:extLst>
          </p:cNvPr>
          <p:cNvSpPr/>
          <p:nvPr/>
        </p:nvSpPr>
        <p:spPr>
          <a:xfrm>
            <a:off x="10971552"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6" name="Oval 955">
            <a:extLst>
              <a:ext uri="{FF2B5EF4-FFF2-40B4-BE49-F238E27FC236}">
                <a16:creationId xmlns:a16="http://schemas.microsoft.com/office/drawing/2014/main" id="{BE28C9C0-79C3-4420-8321-3039C15A4E95}"/>
              </a:ext>
            </a:extLst>
          </p:cNvPr>
          <p:cNvSpPr/>
          <p:nvPr/>
        </p:nvSpPr>
        <p:spPr>
          <a:xfrm>
            <a:off x="562264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TextBox 756">
            <a:extLst>
              <a:ext uri="{FF2B5EF4-FFF2-40B4-BE49-F238E27FC236}">
                <a16:creationId xmlns:a16="http://schemas.microsoft.com/office/drawing/2014/main" id="{F808A61F-377D-4849-A1BD-6203FCC5DFF6}"/>
              </a:ext>
            </a:extLst>
          </p:cNvPr>
          <p:cNvSpPr txBox="1"/>
          <p:nvPr/>
        </p:nvSpPr>
        <p:spPr>
          <a:xfrm>
            <a:off x="4439418" y="5480010"/>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2" name="TextBox 761">
            <a:extLst>
              <a:ext uri="{FF2B5EF4-FFF2-40B4-BE49-F238E27FC236}">
                <a16:creationId xmlns:a16="http://schemas.microsoft.com/office/drawing/2014/main" id="{17E80618-7B7D-4F26-AC53-863D32119217}"/>
              </a:ext>
            </a:extLst>
          </p:cNvPr>
          <p:cNvSpPr txBox="1"/>
          <p:nvPr/>
        </p:nvSpPr>
        <p:spPr>
          <a:xfrm>
            <a:off x="4439418" y="5889103"/>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282" name="Rectangle 281">
            <a:extLst>
              <a:ext uri="{FF2B5EF4-FFF2-40B4-BE49-F238E27FC236}">
                <a16:creationId xmlns:a16="http://schemas.microsoft.com/office/drawing/2014/main" id="{D740F627-7A57-459E-914B-E6AD490F200B}"/>
              </a:ext>
            </a:extLst>
          </p:cNvPr>
          <p:cNvSpPr/>
          <p:nvPr/>
        </p:nvSpPr>
        <p:spPr>
          <a:xfrm>
            <a:off x="480312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3" name="Rectangle 282">
            <a:extLst>
              <a:ext uri="{FF2B5EF4-FFF2-40B4-BE49-F238E27FC236}">
                <a16:creationId xmlns:a16="http://schemas.microsoft.com/office/drawing/2014/main" id="{9100CB11-5CF3-4365-8674-B828AAFC9D87}"/>
              </a:ext>
            </a:extLst>
          </p:cNvPr>
          <p:cNvSpPr/>
          <p:nvPr/>
        </p:nvSpPr>
        <p:spPr>
          <a:xfrm>
            <a:off x="484610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4" name="Rectangle 283">
            <a:extLst>
              <a:ext uri="{FF2B5EF4-FFF2-40B4-BE49-F238E27FC236}">
                <a16:creationId xmlns:a16="http://schemas.microsoft.com/office/drawing/2014/main" id="{2D3DBDD2-F3B2-4C3C-B73F-2FDC8A37AF45}"/>
              </a:ext>
            </a:extLst>
          </p:cNvPr>
          <p:cNvSpPr/>
          <p:nvPr/>
        </p:nvSpPr>
        <p:spPr>
          <a:xfrm>
            <a:off x="488907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5" name="Rectangle 284">
            <a:extLst>
              <a:ext uri="{FF2B5EF4-FFF2-40B4-BE49-F238E27FC236}">
                <a16:creationId xmlns:a16="http://schemas.microsoft.com/office/drawing/2014/main" id="{BC2E1240-DEAB-4901-BD79-00E3DCF2BD50}"/>
              </a:ext>
            </a:extLst>
          </p:cNvPr>
          <p:cNvSpPr/>
          <p:nvPr/>
        </p:nvSpPr>
        <p:spPr>
          <a:xfrm>
            <a:off x="5310975"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6" name="Rectangle 285">
            <a:extLst>
              <a:ext uri="{FF2B5EF4-FFF2-40B4-BE49-F238E27FC236}">
                <a16:creationId xmlns:a16="http://schemas.microsoft.com/office/drawing/2014/main" id="{9811AB56-83CA-44DB-B394-43458BD8972E}"/>
              </a:ext>
            </a:extLst>
          </p:cNvPr>
          <p:cNvSpPr/>
          <p:nvPr/>
        </p:nvSpPr>
        <p:spPr>
          <a:xfrm>
            <a:off x="5353950"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7" name="Rectangle 286">
            <a:extLst>
              <a:ext uri="{FF2B5EF4-FFF2-40B4-BE49-F238E27FC236}">
                <a16:creationId xmlns:a16="http://schemas.microsoft.com/office/drawing/2014/main" id="{F4E69D7F-F634-4E2A-913B-29B336C6330A}"/>
              </a:ext>
            </a:extLst>
          </p:cNvPr>
          <p:cNvSpPr/>
          <p:nvPr/>
        </p:nvSpPr>
        <p:spPr>
          <a:xfrm>
            <a:off x="5396925"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8" name="Rectangle 287">
            <a:extLst>
              <a:ext uri="{FF2B5EF4-FFF2-40B4-BE49-F238E27FC236}">
                <a16:creationId xmlns:a16="http://schemas.microsoft.com/office/drawing/2014/main" id="{A588D817-A1E0-46D9-887A-B093E80FB869}"/>
              </a:ext>
            </a:extLst>
          </p:cNvPr>
          <p:cNvSpPr/>
          <p:nvPr/>
        </p:nvSpPr>
        <p:spPr>
          <a:xfrm>
            <a:off x="5855547"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9" name="Rectangle 288">
            <a:extLst>
              <a:ext uri="{FF2B5EF4-FFF2-40B4-BE49-F238E27FC236}">
                <a16:creationId xmlns:a16="http://schemas.microsoft.com/office/drawing/2014/main" id="{37F3AB1A-6CB3-4153-B066-2362DB4B27FD}"/>
              </a:ext>
            </a:extLst>
          </p:cNvPr>
          <p:cNvSpPr/>
          <p:nvPr/>
        </p:nvSpPr>
        <p:spPr>
          <a:xfrm>
            <a:off x="5898522"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0" name="Rectangle 289">
            <a:extLst>
              <a:ext uri="{FF2B5EF4-FFF2-40B4-BE49-F238E27FC236}">
                <a16:creationId xmlns:a16="http://schemas.microsoft.com/office/drawing/2014/main" id="{D3CCD6BA-4284-426F-BBF7-D44E7C5AF4B6}"/>
              </a:ext>
            </a:extLst>
          </p:cNvPr>
          <p:cNvSpPr/>
          <p:nvPr/>
        </p:nvSpPr>
        <p:spPr>
          <a:xfrm>
            <a:off x="5941497"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1" name="Rectangle 290">
            <a:extLst>
              <a:ext uri="{FF2B5EF4-FFF2-40B4-BE49-F238E27FC236}">
                <a16:creationId xmlns:a16="http://schemas.microsoft.com/office/drawing/2014/main" id="{51F9D254-2185-4A20-A30C-02D60DDC54C1}"/>
              </a:ext>
            </a:extLst>
          </p:cNvPr>
          <p:cNvSpPr/>
          <p:nvPr/>
        </p:nvSpPr>
        <p:spPr>
          <a:xfrm>
            <a:off x="6396131"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2" name="Rectangle 291">
            <a:extLst>
              <a:ext uri="{FF2B5EF4-FFF2-40B4-BE49-F238E27FC236}">
                <a16:creationId xmlns:a16="http://schemas.microsoft.com/office/drawing/2014/main" id="{88997E58-5936-4B06-BB87-6643CD98F67E}"/>
              </a:ext>
            </a:extLst>
          </p:cNvPr>
          <p:cNvSpPr/>
          <p:nvPr/>
        </p:nvSpPr>
        <p:spPr>
          <a:xfrm>
            <a:off x="6439107"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49C25E47-8686-4B85-8319-ECA5F82AC9FE}"/>
              </a:ext>
            </a:extLst>
          </p:cNvPr>
          <p:cNvSpPr/>
          <p:nvPr/>
        </p:nvSpPr>
        <p:spPr>
          <a:xfrm>
            <a:off x="6482082"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40629D78-A2EB-48F7-A147-72CB28E8E40F}"/>
              </a:ext>
            </a:extLst>
          </p:cNvPr>
          <p:cNvSpPr/>
          <p:nvPr/>
        </p:nvSpPr>
        <p:spPr>
          <a:xfrm>
            <a:off x="691806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7D195640-A005-4C46-BEFA-0380D8D19091}"/>
              </a:ext>
            </a:extLst>
          </p:cNvPr>
          <p:cNvSpPr/>
          <p:nvPr/>
        </p:nvSpPr>
        <p:spPr>
          <a:xfrm>
            <a:off x="696104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Rectangle 295">
            <a:extLst>
              <a:ext uri="{FF2B5EF4-FFF2-40B4-BE49-F238E27FC236}">
                <a16:creationId xmlns:a16="http://schemas.microsoft.com/office/drawing/2014/main" id="{21E715C3-82BF-4D0E-8DA7-68ED8279C46E}"/>
              </a:ext>
            </a:extLst>
          </p:cNvPr>
          <p:cNvSpPr/>
          <p:nvPr/>
        </p:nvSpPr>
        <p:spPr>
          <a:xfrm>
            <a:off x="700401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7" name="Rectangle 296">
            <a:extLst>
              <a:ext uri="{FF2B5EF4-FFF2-40B4-BE49-F238E27FC236}">
                <a16:creationId xmlns:a16="http://schemas.microsoft.com/office/drawing/2014/main" id="{D24707D5-AC51-417D-A00B-17310FB94342}"/>
              </a:ext>
            </a:extLst>
          </p:cNvPr>
          <p:cNvSpPr/>
          <p:nvPr/>
        </p:nvSpPr>
        <p:spPr>
          <a:xfrm>
            <a:off x="7438858"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8" name="Rectangle 297">
            <a:extLst>
              <a:ext uri="{FF2B5EF4-FFF2-40B4-BE49-F238E27FC236}">
                <a16:creationId xmlns:a16="http://schemas.microsoft.com/office/drawing/2014/main" id="{A94DD191-5CF9-4296-BB0D-6517A1D315DB}"/>
              </a:ext>
            </a:extLst>
          </p:cNvPr>
          <p:cNvSpPr/>
          <p:nvPr/>
        </p:nvSpPr>
        <p:spPr>
          <a:xfrm>
            <a:off x="7481833"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9" name="Rectangle 298">
            <a:extLst>
              <a:ext uri="{FF2B5EF4-FFF2-40B4-BE49-F238E27FC236}">
                <a16:creationId xmlns:a16="http://schemas.microsoft.com/office/drawing/2014/main" id="{5C69C1FE-9F1E-421D-84C8-0CCAB2A0AC16}"/>
              </a:ext>
            </a:extLst>
          </p:cNvPr>
          <p:cNvSpPr/>
          <p:nvPr/>
        </p:nvSpPr>
        <p:spPr>
          <a:xfrm>
            <a:off x="7524808"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0" name="Rectangle 299">
            <a:extLst>
              <a:ext uri="{FF2B5EF4-FFF2-40B4-BE49-F238E27FC236}">
                <a16:creationId xmlns:a16="http://schemas.microsoft.com/office/drawing/2014/main" id="{01B40F78-F504-4B5F-8B78-91661F6EB168}"/>
              </a:ext>
            </a:extLst>
          </p:cNvPr>
          <p:cNvSpPr/>
          <p:nvPr/>
        </p:nvSpPr>
        <p:spPr>
          <a:xfrm>
            <a:off x="7967080"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1" name="Rectangle 300">
            <a:extLst>
              <a:ext uri="{FF2B5EF4-FFF2-40B4-BE49-F238E27FC236}">
                <a16:creationId xmlns:a16="http://schemas.microsoft.com/office/drawing/2014/main" id="{2FB362D0-AD9F-400B-AB2E-DDE1A13C3C84}"/>
              </a:ext>
            </a:extLst>
          </p:cNvPr>
          <p:cNvSpPr/>
          <p:nvPr/>
        </p:nvSpPr>
        <p:spPr>
          <a:xfrm>
            <a:off x="8010055"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2" name="Rectangle 301">
            <a:extLst>
              <a:ext uri="{FF2B5EF4-FFF2-40B4-BE49-F238E27FC236}">
                <a16:creationId xmlns:a16="http://schemas.microsoft.com/office/drawing/2014/main" id="{CC1CED5E-214A-42EB-BC40-5EEA04C8DF49}"/>
              </a:ext>
            </a:extLst>
          </p:cNvPr>
          <p:cNvSpPr/>
          <p:nvPr/>
        </p:nvSpPr>
        <p:spPr>
          <a:xfrm>
            <a:off x="805303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3" name="Rectangle 302">
            <a:extLst>
              <a:ext uri="{FF2B5EF4-FFF2-40B4-BE49-F238E27FC236}">
                <a16:creationId xmlns:a16="http://schemas.microsoft.com/office/drawing/2014/main" id="{815752B0-492A-4770-8006-F799EA413094}"/>
              </a:ext>
            </a:extLst>
          </p:cNvPr>
          <p:cNvSpPr/>
          <p:nvPr/>
        </p:nvSpPr>
        <p:spPr>
          <a:xfrm>
            <a:off x="850358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4" name="Rectangle 303">
            <a:extLst>
              <a:ext uri="{FF2B5EF4-FFF2-40B4-BE49-F238E27FC236}">
                <a16:creationId xmlns:a16="http://schemas.microsoft.com/office/drawing/2014/main" id="{BFB36CCD-BB53-4CF2-AD1E-F10F62636C33}"/>
              </a:ext>
            </a:extLst>
          </p:cNvPr>
          <p:cNvSpPr/>
          <p:nvPr/>
        </p:nvSpPr>
        <p:spPr>
          <a:xfrm>
            <a:off x="8546564"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5" name="Rectangle 304">
            <a:extLst>
              <a:ext uri="{FF2B5EF4-FFF2-40B4-BE49-F238E27FC236}">
                <a16:creationId xmlns:a16="http://schemas.microsoft.com/office/drawing/2014/main" id="{5FA85EAC-E405-44B0-B95B-D590330079C8}"/>
              </a:ext>
            </a:extLst>
          </p:cNvPr>
          <p:cNvSpPr/>
          <p:nvPr/>
        </p:nvSpPr>
        <p:spPr>
          <a:xfrm>
            <a:off x="8589539"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6" name="Rectangle 305">
            <a:extLst>
              <a:ext uri="{FF2B5EF4-FFF2-40B4-BE49-F238E27FC236}">
                <a16:creationId xmlns:a16="http://schemas.microsoft.com/office/drawing/2014/main" id="{F3814C17-4133-4F06-9FB2-B523275BB3E8}"/>
              </a:ext>
            </a:extLst>
          </p:cNvPr>
          <p:cNvSpPr/>
          <p:nvPr/>
        </p:nvSpPr>
        <p:spPr>
          <a:xfrm>
            <a:off x="9041971"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7" name="Rectangle 306">
            <a:extLst>
              <a:ext uri="{FF2B5EF4-FFF2-40B4-BE49-F238E27FC236}">
                <a16:creationId xmlns:a16="http://schemas.microsoft.com/office/drawing/2014/main" id="{22C3ACA3-47BE-4D91-AA57-B15310068907}"/>
              </a:ext>
            </a:extLst>
          </p:cNvPr>
          <p:cNvSpPr/>
          <p:nvPr/>
        </p:nvSpPr>
        <p:spPr>
          <a:xfrm>
            <a:off x="9084946"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8" name="Rectangle 307">
            <a:extLst>
              <a:ext uri="{FF2B5EF4-FFF2-40B4-BE49-F238E27FC236}">
                <a16:creationId xmlns:a16="http://schemas.microsoft.com/office/drawing/2014/main" id="{B398FBB7-057E-44E6-B017-3C9D660E00AE}"/>
              </a:ext>
            </a:extLst>
          </p:cNvPr>
          <p:cNvSpPr/>
          <p:nvPr/>
        </p:nvSpPr>
        <p:spPr>
          <a:xfrm>
            <a:off x="9127921"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9" name="Rectangle 308">
            <a:extLst>
              <a:ext uri="{FF2B5EF4-FFF2-40B4-BE49-F238E27FC236}">
                <a16:creationId xmlns:a16="http://schemas.microsoft.com/office/drawing/2014/main" id="{4C972151-6D17-4E5D-B24A-4226286E8304}"/>
              </a:ext>
            </a:extLst>
          </p:cNvPr>
          <p:cNvSpPr/>
          <p:nvPr/>
        </p:nvSpPr>
        <p:spPr>
          <a:xfrm>
            <a:off x="9589402"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0" name="Rectangle 309">
            <a:extLst>
              <a:ext uri="{FF2B5EF4-FFF2-40B4-BE49-F238E27FC236}">
                <a16:creationId xmlns:a16="http://schemas.microsoft.com/office/drawing/2014/main" id="{D6A0DBED-7140-4B22-8072-546B37E7D1C1}"/>
              </a:ext>
            </a:extLst>
          </p:cNvPr>
          <p:cNvSpPr/>
          <p:nvPr/>
        </p:nvSpPr>
        <p:spPr>
          <a:xfrm>
            <a:off x="9632377"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1" name="Rectangle 310">
            <a:extLst>
              <a:ext uri="{FF2B5EF4-FFF2-40B4-BE49-F238E27FC236}">
                <a16:creationId xmlns:a16="http://schemas.microsoft.com/office/drawing/2014/main" id="{C8C0DEB9-E0A3-481A-A002-6313E4123F57}"/>
              </a:ext>
            </a:extLst>
          </p:cNvPr>
          <p:cNvSpPr/>
          <p:nvPr/>
        </p:nvSpPr>
        <p:spPr>
          <a:xfrm>
            <a:off x="9675352"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2" name="Rectangle 311">
            <a:extLst>
              <a:ext uri="{FF2B5EF4-FFF2-40B4-BE49-F238E27FC236}">
                <a16:creationId xmlns:a16="http://schemas.microsoft.com/office/drawing/2014/main" id="{B50D644E-54F5-4EB4-A3BA-290DCB8CF012}"/>
              </a:ext>
            </a:extLst>
          </p:cNvPr>
          <p:cNvSpPr/>
          <p:nvPr/>
        </p:nvSpPr>
        <p:spPr>
          <a:xfrm>
            <a:off x="10115794"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3" name="Rectangle 312">
            <a:extLst>
              <a:ext uri="{FF2B5EF4-FFF2-40B4-BE49-F238E27FC236}">
                <a16:creationId xmlns:a16="http://schemas.microsoft.com/office/drawing/2014/main" id="{5F48B414-8BD0-4D30-8881-6D1BC7AF9288}"/>
              </a:ext>
            </a:extLst>
          </p:cNvPr>
          <p:cNvSpPr/>
          <p:nvPr/>
        </p:nvSpPr>
        <p:spPr>
          <a:xfrm>
            <a:off x="10158769"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4" name="Rectangle 313">
            <a:extLst>
              <a:ext uri="{FF2B5EF4-FFF2-40B4-BE49-F238E27FC236}">
                <a16:creationId xmlns:a16="http://schemas.microsoft.com/office/drawing/2014/main" id="{EB439B8E-13A8-46AD-8139-6F0EC88D0C24}"/>
              </a:ext>
            </a:extLst>
          </p:cNvPr>
          <p:cNvSpPr/>
          <p:nvPr/>
        </p:nvSpPr>
        <p:spPr>
          <a:xfrm>
            <a:off x="10201744"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5" name="Rectangle 314">
            <a:extLst>
              <a:ext uri="{FF2B5EF4-FFF2-40B4-BE49-F238E27FC236}">
                <a16:creationId xmlns:a16="http://schemas.microsoft.com/office/drawing/2014/main" id="{83E38F02-0065-46BA-9E25-AE585D67AF8D}"/>
              </a:ext>
            </a:extLst>
          </p:cNvPr>
          <p:cNvSpPr/>
          <p:nvPr/>
        </p:nvSpPr>
        <p:spPr>
          <a:xfrm>
            <a:off x="10653009"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6" name="Rectangle 315">
            <a:extLst>
              <a:ext uri="{FF2B5EF4-FFF2-40B4-BE49-F238E27FC236}">
                <a16:creationId xmlns:a16="http://schemas.microsoft.com/office/drawing/2014/main" id="{5B697D4B-C52F-477D-91FF-F2A409C43A4C}"/>
              </a:ext>
            </a:extLst>
          </p:cNvPr>
          <p:cNvSpPr/>
          <p:nvPr/>
        </p:nvSpPr>
        <p:spPr>
          <a:xfrm>
            <a:off x="10695985"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7" name="Rectangle 316">
            <a:extLst>
              <a:ext uri="{FF2B5EF4-FFF2-40B4-BE49-F238E27FC236}">
                <a16:creationId xmlns:a16="http://schemas.microsoft.com/office/drawing/2014/main" id="{343818AB-C632-4F57-A102-73819E9ABA9B}"/>
              </a:ext>
            </a:extLst>
          </p:cNvPr>
          <p:cNvSpPr/>
          <p:nvPr/>
        </p:nvSpPr>
        <p:spPr>
          <a:xfrm>
            <a:off x="1073896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8" name="Rectangle 317">
            <a:extLst>
              <a:ext uri="{FF2B5EF4-FFF2-40B4-BE49-F238E27FC236}">
                <a16:creationId xmlns:a16="http://schemas.microsoft.com/office/drawing/2014/main" id="{C93A17D1-7BE7-4EEC-AA53-033B3B01F89B}"/>
              </a:ext>
            </a:extLst>
          </p:cNvPr>
          <p:cNvSpPr/>
          <p:nvPr/>
        </p:nvSpPr>
        <p:spPr>
          <a:xfrm>
            <a:off x="3643432"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9" name="Rectangle 318">
            <a:extLst>
              <a:ext uri="{FF2B5EF4-FFF2-40B4-BE49-F238E27FC236}">
                <a16:creationId xmlns:a16="http://schemas.microsoft.com/office/drawing/2014/main" id="{82A1F877-3C3D-4AF1-8632-2495E4FD7E85}"/>
              </a:ext>
            </a:extLst>
          </p:cNvPr>
          <p:cNvSpPr/>
          <p:nvPr/>
        </p:nvSpPr>
        <p:spPr>
          <a:xfrm>
            <a:off x="3686407"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0" name="Rectangle 319">
            <a:extLst>
              <a:ext uri="{FF2B5EF4-FFF2-40B4-BE49-F238E27FC236}">
                <a16:creationId xmlns:a16="http://schemas.microsoft.com/office/drawing/2014/main" id="{8B0268B8-1830-4454-8EB6-B1EAA492F353}"/>
              </a:ext>
            </a:extLst>
          </p:cNvPr>
          <p:cNvSpPr/>
          <p:nvPr/>
        </p:nvSpPr>
        <p:spPr>
          <a:xfrm>
            <a:off x="3729382"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1" name="Rectangle 320">
            <a:extLst>
              <a:ext uri="{FF2B5EF4-FFF2-40B4-BE49-F238E27FC236}">
                <a16:creationId xmlns:a16="http://schemas.microsoft.com/office/drawing/2014/main" id="{FCA02432-849E-497F-8EF0-07C21C7E82B6}"/>
              </a:ext>
            </a:extLst>
          </p:cNvPr>
          <p:cNvSpPr/>
          <p:nvPr/>
        </p:nvSpPr>
        <p:spPr>
          <a:xfrm>
            <a:off x="312440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2" name="Rectangle 321">
            <a:extLst>
              <a:ext uri="{FF2B5EF4-FFF2-40B4-BE49-F238E27FC236}">
                <a16:creationId xmlns:a16="http://schemas.microsoft.com/office/drawing/2014/main" id="{85869413-15A8-4A8B-8B9B-C966D643C14F}"/>
              </a:ext>
            </a:extLst>
          </p:cNvPr>
          <p:cNvSpPr/>
          <p:nvPr/>
        </p:nvSpPr>
        <p:spPr>
          <a:xfrm>
            <a:off x="316737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3" name="Rectangle 322">
            <a:extLst>
              <a:ext uri="{FF2B5EF4-FFF2-40B4-BE49-F238E27FC236}">
                <a16:creationId xmlns:a16="http://schemas.microsoft.com/office/drawing/2014/main" id="{B3BF614C-A865-44DF-B723-45E56AD34FF8}"/>
              </a:ext>
            </a:extLst>
          </p:cNvPr>
          <p:cNvSpPr/>
          <p:nvPr/>
        </p:nvSpPr>
        <p:spPr>
          <a:xfrm>
            <a:off x="321035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4" name="Rectangle 323">
            <a:extLst>
              <a:ext uri="{FF2B5EF4-FFF2-40B4-BE49-F238E27FC236}">
                <a16:creationId xmlns:a16="http://schemas.microsoft.com/office/drawing/2014/main" id="{1E93BAC9-9152-491A-B85D-DE640F2F1A11}"/>
              </a:ext>
            </a:extLst>
          </p:cNvPr>
          <p:cNvSpPr/>
          <p:nvPr/>
        </p:nvSpPr>
        <p:spPr>
          <a:xfrm>
            <a:off x="2611498"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5" name="Rectangle 324">
            <a:extLst>
              <a:ext uri="{FF2B5EF4-FFF2-40B4-BE49-F238E27FC236}">
                <a16:creationId xmlns:a16="http://schemas.microsoft.com/office/drawing/2014/main" id="{2523CC32-1D76-491F-9361-F1A667CE3A08}"/>
              </a:ext>
            </a:extLst>
          </p:cNvPr>
          <p:cNvSpPr/>
          <p:nvPr/>
        </p:nvSpPr>
        <p:spPr>
          <a:xfrm>
            <a:off x="2654473"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6" name="Rectangle 325">
            <a:extLst>
              <a:ext uri="{FF2B5EF4-FFF2-40B4-BE49-F238E27FC236}">
                <a16:creationId xmlns:a16="http://schemas.microsoft.com/office/drawing/2014/main" id="{230FCBEE-8AFD-45CF-9C71-6757A0DF31EF}"/>
              </a:ext>
            </a:extLst>
          </p:cNvPr>
          <p:cNvSpPr/>
          <p:nvPr/>
        </p:nvSpPr>
        <p:spPr>
          <a:xfrm>
            <a:off x="2697448"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7" name="Rectangle 326">
            <a:extLst>
              <a:ext uri="{FF2B5EF4-FFF2-40B4-BE49-F238E27FC236}">
                <a16:creationId xmlns:a16="http://schemas.microsoft.com/office/drawing/2014/main" id="{4205464B-2910-4426-8A27-D83B1615D9E3}"/>
              </a:ext>
            </a:extLst>
          </p:cNvPr>
          <p:cNvSpPr/>
          <p:nvPr/>
        </p:nvSpPr>
        <p:spPr>
          <a:xfrm>
            <a:off x="206545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8" name="Rectangle 327">
            <a:extLst>
              <a:ext uri="{FF2B5EF4-FFF2-40B4-BE49-F238E27FC236}">
                <a16:creationId xmlns:a16="http://schemas.microsoft.com/office/drawing/2014/main" id="{DF5CA858-9CB7-4603-8F0E-F19CAC488D9B}"/>
              </a:ext>
            </a:extLst>
          </p:cNvPr>
          <p:cNvSpPr/>
          <p:nvPr/>
        </p:nvSpPr>
        <p:spPr>
          <a:xfrm>
            <a:off x="210842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9" name="Rectangle 328">
            <a:extLst>
              <a:ext uri="{FF2B5EF4-FFF2-40B4-BE49-F238E27FC236}">
                <a16:creationId xmlns:a16="http://schemas.microsoft.com/office/drawing/2014/main" id="{EAD12F7D-BBBA-4A41-8331-A84BE69C49B8}"/>
              </a:ext>
            </a:extLst>
          </p:cNvPr>
          <p:cNvSpPr/>
          <p:nvPr/>
        </p:nvSpPr>
        <p:spPr>
          <a:xfrm>
            <a:off x="215140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0" name="Rectangle 329">
            <a:extLst>
              <a:ext uri="{FF2B5EF4-FFF2-40B4-BE49-F238E27FC236}">
                <a16:creationId xmlns:a16="http://schemas.microsoft.com/office/drawing/2014/main" id="{D1FAD0E5-A6CC-4AE4-99EB-5639B20DB660}"/>
              </a:ext>
            </a:extLst>
          </p:cNvPr>
          <p:cNvSpPr/>
          <p:nvPr/>
        </p:nvSpPr>
        <p:spPr>
          <a:xfrm>
            <a:off x="152832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1" name="Rectangle 330">
            <a:extLst>
              <a:ext uri="{FF2B5EF4-FFF2-40B4-BE49-F238E27FC236}">
                <a16:creationId xmlns:a16="http://schemas.microsoft.com/office/drawing/2014/main" id="{1D1D4B7E-53F2-4253-BCAC-A9328D9865F3}"/>
              </a:ext>
            </a:extLst>
          </p:cNvPr>
          <p:cNvSpPr/>
          <p:nvPr/>
        </p:nvSpPr>
        <p:spPr>
          <a:xfrm>
            <a:off x="157129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2" name="Rectangle 331">
            <a:extLst>
              <a:ext uri="{FF2B5EF4-FFF2-40B4-BE49-F238E27FC236}">
                <a16:creationId xmlns:a16="http://schemas.microsoft.com/office/drawing/2014/main" id="{8558D9B5-BEB8-4418-82F2-6FCAC7EF3C9D}"/>
              </a:ext>
            </a:extLst>
          </p:cNvPr>
          <p:cNvSpPr/>
          <p:nvPr/>
        </p:nvSpPr>
        <p:spPr>
          <a:xfrm>
            <a:off x="161427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3" name="Rectangle 332">
            <a:extLst>
              <a:ext uri="{FF2B5EF4-FFF2-40B4-BE49-F238E27FC236}">
                <a16:creationId xmlns:a16="http://schemas.microsoft.com/office/drawing/2014/main" id="{E6A90F2B-004A-44CE-A907-019F6A311CB8}"/>
              </a:ext>
            </a:extLst>
          </p:cNvPr>
          <p:cNvSpPr/>
          <p:nvPr/>
        </p:nvSpPr>
        <p:spPr>
          <a:xfrm>
            <a:off x="100684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4" name="Rectangle 333">
            <a:extLst>
              <a:ext uri="{FF2B5EF4-FFF2-40B4-BE49-F238E27FC236}">
                <a16:creationId xmlns:a16="http://schemas.microsoft.com/office/drawing/2014/main" id="{18BF2FAF-971B-413F-99F0-390EFA4DA1A5}"/>
              </a:ext>
            </a:extLst>
          </p:cNvPr>
          <p:cNvSpPr/>
          <p:nvPr/>
        </p:nvSpPr>
        <p:spPr>
          <a:xfrm>
            <a:off x="104982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5" name="Rectangle 334">
            <a:extLst>
              <a:ext uri="{FF2B5EF4-FFF2-40B4-BE49-F238E27FC236}">
                <a16:creationId xmlns:a16="http://schemas.microsoft.com/office/drawing/2014/main" id="{DDADEC91-6B5C-4D55-B8DD-3BF636BC825A}"/>
              </a:ext>
            </a:extLst>
          </p:cNvPr>
          <p:cNvSpPr/>
          <p:nvPr/>
        </p:nvSpPr>
        <p:spPr>
          <a:xfrm>
            <a:off x="1092795"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6" name="Rectangle 335">
            <a:extLst>
              <a:ext uri="{FF2B5EF4-FFF2-40B4-BE49-F238E27FC236}">
                <a16:creationId xmlns:a16="http://schemas.microsoft.com/office/drawing/2014/main" id="{06198AB8-E332-4012-9D66-DC5A3A211CF8}"/>
              </a:ext>
            </a:extLst>
          </p:cNvPr>
          <p:cNvSpPr/>
          <p:nvPr/>
        </p:nvSpPr>
        <p:spPr>
          <a:xfrm>
            <a:off x="469585"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7" name="Rectangle 336">
            <a:extLst>
              <a:ext uri="{FF2B5EF4-FFF2-40B4-BE49-F238E27FC236}">
                <a16:creationId xmlns:a16="http://schemas.microsoft.com/office/drawing/2014/main" id="{75BEF785-1721-4ECA-B295-BB7C1327746F}"/>
              </a:ext>
            </a:extLst>
          </p:cNvPr>
          <p:cNvSpPr/>
          <p:nvPr/>
        </p:nvSpPr>
        <p:spPr>
          <a:xfrm>
            <a:off x="51256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8" name="Rectangle 337">
            <a:extLst>
              <a:ext uri="{FF2B5EF4-FFF2-40B4-BE49-F238E27FC236}">
                <a16:creationId xmlns:a16="http://schemas.microsoft.com/office/drawing/2014/main" id="{D2E4158D-2248-45AB-95B0-15998FFB40AA}"/>
              </a:ext>
            </a:extLst>
          </p:cNvPr>
          <p:cNvSpPr/>
          <p:nvPr/>
        </p:nvSpPr>
        <p:spPr>
          <a:xfrm>
            <a:off x="555536"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49" name="TextBox 348">
            <a:extLst>
              <a:ext uri="{FF2B5EF4-FFF2-40B4-BE49-F238E27FC236}">
                <a16:creationId xmlns:a16="http://schemas.microsoft.com/office/drawing/2014/main" id="{B313A04B-B053-4199-8D4B-A75E349E6597}"/>
              </a:ext>
            </a:extLst>
          </p:cNvPr>
          <p:cNvSpPr txBox="1"/>
          <p:nvPr/>
        </p:nvSpPr>
        <p:spPr>
          <a:xfrm>
            <a:off x="4246839" y="2798221"/>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37648A9F-6968-4A5B-B476-C464DD57ABFF}"/>
              </a:ext>
            </a:extLst>
          </p:cNvPr>
          <p:cNvSpPr/>
          <p:nvPr/>
        </p:nvSpPr>
        <p:spPr>
          <a:xfrm>
            <a:off x="481559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1" name="Rectangle 350">
            <a:extLst>
              <a:ext uri="{FF2B5EF4-FFF2-40B4-BE49-F238E27FC236}">
                <a16:creationId xmlns:a16="http://schemas.microsoft.com/office/drawing/2014/main" id="{82B4B367-2A4A-4835-B02A-A009F4A1A7B3}"/>
              </a:ext>
            </a:extLst>
          </p:cNvPr>
          <p:cNvSpPr/>
          <p:nvPr/>
        </p:nvSpPr>
        <p:spPr>
          <a:xfrm>
            <a:off x="4858569"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2" name="Rectangle 351">
            <a:extLst>
              <a:ext uri="{FF2B5EF4-FFF2-40B4-BE49-F238E27FC236}">
                <a16:creationId xmlns:a16="http://schemas.microsoft.com/office/drawing/2014/main" id="{A8678D59-1502-42F0-9987-A2C7D4CCA02B}"/>
              </a:ext>
            </a:extLst>
          </p:cNvPr>
          <p:cNvSpPr/>
          <p:nvPr/>
        </p:nvSpPr>
        <p:spPr>
          <a:xfrm>
            <a:off x="4901544"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3" name="Rectangle 352">
            <a:extLst>
              <a:ext uri="{FF2B5EF4-FFF2-40B4-BE49-F238E27FC236}">
                <a16:creationId xmlns:a16="http://schemas.microsoft.com/office/drawing/2014/main" id="{DC3E4DF8-AE9A-4567-9BAC-7CA68923078B}"/>
              </a:ext>
            </a:extLst>
          </p:cNvPr>
          <p:cNvSpPr/>
          <p:nvPr/>
        </p:nvSpPr>
        <p:spPr>
          <a:xfrm>
            <a:off x="5323440"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4" name="Rectangle 353">
            <a:extLst>
              <a:ext uri="{FF2B5EF4-FFF2-40B4-BE49-F238E27FC236}">
                <a16:creationId xmlns:a16="http://schemas.microsoft.com/office/drawing/2014/main" id="{89DC96F0-9603-4CFD-AA44-E4B0ED058A14}"/>
              </a:ext>
            </a:extLst>
          </p:cNvPr>
          <p:cNvSpPr/>
          <p:nvPr/>
        </p:nvSpPr>
        <p:spPr>
          <a:xfrm>
            <a:off x="5366415"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5" name="Rectangle 354">
            <a:extLst>
              <a:ext uri="{FF2B5EF4-FFF2-40B4-BE49-F238E27FC236}">
                <a16:creationId xmlns:a16="http://schemas.microsoft.com/office/drawing/2014/main" id="{0EE41F52-287A-4D5F-A30E-0962FA0102B1}"/>
              </a:ext>
            </a:extLst>
          </p:cNvPr>
          <p:cNvSpPr/>
          <p:nvPr/>
        </p:nvSpPr>
        <p:spPr>
          <a:xfrm>
            <a:off x="5409390"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6" name="Rectangle 355">
            <a:extLst>
              <a:ext uri="{FF2B5EF4-FFF2-40B4-BE49-F238E27FC236}">
                <a16:creationId xmlns:a16="http://schemas.microsoft.com/office/drawing/2014/main" id="{11FAE67C-881D-4045-BCFE-D890CB85625B}"/>
              </a:ext>
            </a:extLst>
          </p:cNvPr>
          <p:cNvSpPr/>
          <p:nvPr/>
        </p:nvSpPr>
        <p:spPr>
          <a:xfrm>
            <a:off x="5868012"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7" name="Rectangle 356">
            <a:extLst>
              <a:ext uri="{FF2B5EF4-FFF2-40B4-BE49-F238E27FC236}">
                <a16:creationId xmlns:a16="http://schemas.microsoft.com/office/drawing/2014/main" id="{2EA5C983-FCAB-41AB-A7CA-216CE7BE9A90}"/>
              </a:ext>
            </a:extLst>
          </p:cNvPr>
          <p:cNvSpPr/>
          <p:nvPr/>
        </p:nvSpPr>
        <p:spPr>
          <a:xfrm>
            <a:off x="5910987"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8" name="Rectangle 357">
            <a:extLst>
              <a:ext uri="{FF2B5EF4-FFF2-40B4-BE49-F238E27FC236}">
                <a16:creationId xmlns:a16="http://schemas.microsoft.com/office/drawing/2014/main" id="{8EE4CF24-9951-4CEF-917B-513092986331}"/>
              </a:ext>
            </a:extLst>
          </p:cNvPr>
          <p:cNvSpPr/>
          <p:nvPr/>
        </p:nvSpPr>
        <p:spPr>
          <a:xfrm>
            <a:off x="5953962"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9" name="Rectangle 358">
            <a:extLst>
              <a:ext uri="{FF2B5EF4-FFF2-40B4-BE49-F238E27FC236}">
                <a16:creationId xmlns:a16="http://schemas.microsoft.com/office/drawing/2014/main" id="{07FCA8EA-9474-4191-B8CF-1904CD4DB024}"/>
              </a:ext>
            </a:extLst>
          </p:cNvPr>
          <p:cNvSpPr/>
          <p:nvPr/>
        </p:nvSpPr>
        <p:spPr>
          <a:xfrm>
            <a:off x="6408596"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0" name="Rectangle 359">
            <a:extLst>
              <a:ext uri="{FF2B5EF4-FFF2-40B4-BE49-F238E27FC236}">
                <a16:creationId xmlns:a16="http://schemas.microsoft.com/office/drawing/2014/main" id="{5D0B7F4C-2CB8-429F-9CDB-5177697AED2E}"/>
              </a:ext>
            </a:extLst>
          </p:cNvPr>
          <p:cNvSpPr/>
          <p:nvPr/>
        </p:nvSpPr>
        <p:spPr>
          <a:xfrm>
            <a:off x="6451572"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1" name="Rectangle 360">
            <a:extLst>
              <a:ext uri="{FF2B5EF4-FFF2-40B4-BE49-F238E27FC236}">
                <a16:creationId xmlns:a16="http://schemas.microsoft.com/office/drawing/2014/main" id="{4F1B53E1-455E-42B6-9A7E-097AB7013C9F}"/>
              </a:ext>
            </a:extLst>
          </p:cNvPr>
          <p:cNvSpPr/>
          <p:nvPr/>
        </p:nvSpPr>
        <p:spPr>
          <a:xfrm>
            <a:off x="649454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2" name="Rectangle 361">
            <a:extLst>
              <a:ext uri="{FF2B5EF4-FFF2-40B4-BE49-F238E27FC236}">
                <a16:creationId xmlns:a16="http://schemas.microsoft.com/office/drawing/2014/main" id="{584D1D87-59DA-450F-864F-AA433070146F}"/>
              </a:ext>
            </a:extLst>
          </p:cNvPr>
          <p:cNvSpPr/>
          <p:nvPr/>
        </p:nvSpPr>
        <p:spPr>
          <a:xfrm>
            <a:off x="693053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3" name="Rectangle 362">
            <a:extLst>
              <a:ext uri="{FF2B5EF4-FFF2-40B4-BE49-F238E27FC236}">
                <a16:creationId xmlns:a16="http://schemas.microsoft.com/office/drawing/2014/main" id="{3B115624-6CA5-4331-AE38-6B4D2797255F}"/>
              </a:ext>
            </a:extLst>
          </p:cNvPr>
          <p:cNvSpPr/>
          <p:nvPr/>
        </p:nvSpPr>
        <p:spPr>
          <a:xfrm>
            <a:off x="697350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5" name="Rectangle 364">
            <a:extLst>
              <a:ext uri="{FF2B5EF4-FFF2-40B4-BE49-F238E27FC236}">
                <a16:creationId xmlns:a16="http://schemas.microsoft.com/office/drawing/2014/main" id="{20B74E23-9ECD-444A-A753-DA67BA64F0BA}"/>
              </a:ext>
            </a:extLst>
          </p:cNvPr>
          <p:cNvSpPr/>
          <p:nvPr/>
        </p:nvSpPr>
        <p:spPr>
          <a:xfrm>
            <a:off x="701648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6" name="Rectangle 365">
            <a:extLst>
              <a:ext uri="{FF2B5EF4-FFF2-40B4-BE49-F238E27FC236}">
                <a16:creationId xmlns:a16="http://schemas.microsoft.com/office/drawing/2014/main" id="{648E4A4B-95DA-4656-820E-8E6A6B996E57}"/>
              </a:ext>
            </a:extLst>
          </p:cNvPr>
          <p:cNvSpPr/>
          <p:nvPr/>
        </p:nvSpPr>
        <p:spPr>
          <a:xfrm>
            <a:off x="7451323"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7" name="Rectangle 366">
            <a:extLst>
              <a:ext uri="{FF2B5EF4-FFF2-40B4-BE49-F238E27FC236}">
                <a16:creationId xmlns:a16="http://schemas.microsoft.com/office/drawing/2014/main" id="{310EAA0E-9DC6-4268-86BD-0F836EEFD7C4}"/>
              </a:ext>
            </a:extLst>
          </p:cNvPr>
          <p:cNvSpPr/>
          <p:nvPr/>
        </p:nvSpPr>
        <p:spPr>
          <a:xfrm>
            <a:off x="7494298"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8" name="Rectangle 367">
            <a:extLst>
              <a:ext uri="{FF2B5EF4-FFF2-40B4-BE49-F238E27FC236}">
                <a16:creationId xmlns:a16="http://schemas.microsoft.com/office/drawing/2014/main" id="{6C37E68D-397A-4FD3-A2B2-EB7C9B4FEFCB}"/>
              </a:ext>
            </a:extLst>
          </p:cNvPr>
          <p:cNvSpPr/>
          <p:nvPr/>
        </p:nvSpPr>
        <p:spPr>
          <a:xfrm>
            <a:off x="7537273"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9" name="Rectangle 368">
            <a:extLst>
              <a:ext uri="{FF2B5EF4-FFF2-40B4-BE49-F238E27FC236}">
                <a16:creationId xmlns:a16="http://schemas.microsoft.com/office/drawing/2014/main" id="{72F94E71-8122-43B8-B6A6-E152173B9039}"/>
              </a:ext>
            </a:extLst>
          </p:cNvPr>
          <p:cNvSpPr/>
          <p:nvPr/>
        </p:nvSpPr>
        <p:spPr>
          <a:xfrm>
            <a:off x="7979545"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0" name="Rectangle 369">
            <a:extLst>
              <a:ext uri="{FF2B5EF4-FFF2-40B4-BE49-F238E27FC236}">
                <a16:creationId xmlns:a16="http://schemas.microsoft.com/office/drawing/2014/main" id="{52F1061C-1CC8-4273-8560-D9DC81B25FF9}"/>
              </a:ext>
            </a:extLst>
          </p:cNvPr>
          <p:cNvSpPr/>
          <p:nvPr/>
        </p:nvSpPr>
        <p:spPr>
          <a:xfrm>
            <a:off x="802252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1" name="Rectangle 370">
            <a:extLst>
              <a:ext uri="{FF2B5EF4-FFF2-40B4-BE49-F238E27FC236}">
                <a16:creationId xmlns:a16="http://schemas.microsoft.com/office/drawing/2014/main" id="{B3AD5503-8641-41C2-A355-5E4B8C90341B}"/>
              </a:ext>
            </a:extLst>
          </p:cNvPr>
          <p:cNvSpPr/>
          <p:nvPr/>
        </p:nvSpPr>
        <p:spPr>
          <a:xfrm>
            <a:off x="806549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2" name="Rectangle 371">
            <a:extLst>
              <a:ext uri="{FF2B5EF4-FFF2-40B4-BE49-F238E27FC236}">
                <a16:creationId xmlns:a16="http://schemas.microsoft.com/office/drawing/2014/main" id="{9C7B9EC1-A1A7-4C3A-83DD-9A4444320C23}"/>
              </a:ext>
            </a:extLst>
          </p:cNvPr>
          <p:cNvSpPr/>
          <p:nvPr/>
        </p:nvSpPr>
        <p:spPr>
          <a:xfrm>
            <a:off x="851605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3" name="Rectangle 372">
            <a:extLst>
              <a:ext uri="{FF2B5EF4-FFF2-40B4-BE49-F238E27FC236}">
                <a16:creationId xmlns:a16="http://schemas.microsoft.com/office/drawing/2014/main" id="{09671755-2170-425C-A004-FEDFAB673C16}"/>
              </a:ext>
            </a:extLst>
          </p:cNvPr>
          <p:cNvSpPr/>
          <p:nvPr/>
        </p:nvSpPr>
        <p:spPr>
          <a:xfrm>
            <a:off x="855902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4" name="Rectangle 373">
            <a:extLst>
              <a:ext uri="{FF2B5EF4-FFF2-40B4-BE49-F238E27FC236}">
                <a16:creationId xmlns:a16="http://schemas.microsoft.com/office/drawing/2014/main" id="{1621692B-79AE-446D-9F8C-70712B247AD3}"/>
              </a:ext>
            </a:extLst>
          </p:cNvPr>
          <p:cNvSpPr/>
          <p:nvPr/>
        </p:nvSpPr>
        <p:spPr>
          <a:xfrm>
            <a:off x="860200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5" name="Rectangle 374">
            <a:extLst>
              <a:ext uri="{FF2B5EF4-FFF2-40B4-BE49-F238E27FC236}">
                <a16:creationId xmlns:a16="http://schemas.microsoft.com/office/drawing/2014/main" id="{4E3359E5-3EBD-41DE-8039-CB8678CE0C6E}"/>
              </a:ext>
            </a:extLst>
          </p:cNvPr>
          <p:cNvSpPr/>
          <p:nvPr/>
        </p:nvSpPr>
        <p:spPr>
          <a:xfrm>
            <a:off x="9054436"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6" name="Rectangle 375">
            <a:extLst>
              <a:ext uri="{FF2B5EF4-FFF2-40B4-BE49-F238E27FC236}">
                <a16:creationId xmlns:a16="http://schemas.microsoft.com/office/drawing/2014/main" id="{C52E4BA2-5D9F-4E59-A9CD-30CA4B9E5112}"/>
              </a:ext>
            </a:extLst>
          </p:cNvPr>
          <p:cNvSpPr/>
          <p:nvPr/>
        </p:nvSpPr>
        <p:spPr>
          <a:xfrm>
            <a:off x="9097411"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7" name="Rectangle 376">
            <a:extLst>
              <a:ext uri="{FF2B5EF4-FFF2-40B4-BE49-F238E27FC236}">
                <a16:creationId xmlns:a16="http://schemas.microsoft.com/office/drawing/2014/main" id="{F3FC4978-24C5-4EA3-8BC5-C4B7A96965B6}"/>
              </a:ext>
            </a:extLst>
          </p:cNvPr>
          <p:cNvSpPr/>
          <p:nvPr/>
        </p:nvSpPr>
        <p:spPr>
          <a:xfrm>
            <a:off x="9140386"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8" name="Rectangle 377">
            <a:extLst>
              <a:ext uri="{FF2B5EF4-FFF2-40B4-BE49-F238E27FC236}">
                <a16:creationId xmlns:a16="http://schemas.microsoft.com/office/drawing/2014/main" id="{186D6D1F-BFE7-43A7-9EC7-28D4D6E4DF7A}"/>
              </a:ext>
            </a:extLst>
          </p:cNvPr>
          <p:cNvSpPr/>
          <p:nvPr/>
        </p:nvSpPr>
        <p:spPr>
          <a:xfrm>
            <a:off x="9601867"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9" name="Rectangle 378">
            <a:extLst>
              <a:ext uri="{FF2B5EF4-FFF2-40B4-BE49-F238E27FC236}">
                <a16:creationId xmlns:a16="http://schemas.microsoft.com/office/drawing/2014/main" id="{8AF358F3-F9ED-48C1-B2C1-43FC7DEC35C2}"/>
              </a:ext>
            </a:extLst>
          </p:cNvPr>
          <p:cNvSpPr/>
          <p:nvPr/>
        </p:nvSpPr>
        <p:spPr>
          <a:xfrm>
            <a:off x="9644842"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0" name="Rectangle 379">
            <a:extLst>
              <a:ext uri="{FF2B5EF4-FFF2-40B4-BE49-F238E27FC236}">
                <a16:creationId xmlns:a16="http://schemas.microsoft.com/office/drawing/2014/main" id="{8254F279-EE97-4AB9-A121-0654C6FE9B1B}"/>
              </a:ext>
            </a:extLst>
          </p:cNvPr>
          <p:cNvSpPr/>
          <p:nvPr/>
        </p:nvSpPr>
        <p:spPr>
          <a:xfrm>
            <a:off x="968781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1" name="Rectangle 380">
            <a:extLst>
              <a:ext uri="{FF2B5EF4-FFF2-40B4-BE49-F238E27FC236}">
                <a16:creationId xmlns:a16="http://schemas.microsoft.com/office/drawing/2014/main" id="{8C298E2E-A9F5-4FFA-8DD2-6272AA09DD65}"/>
              </a:ext>
            </a:extLst>
          </p:cNvPr>
          <p:cNvSpPr/>
          <p:nvPr/>
        </p:nvSpPr>
        <p:spPr>
          <a:xfrm>
            <a:off x="10128259"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2" name="Rectangle 381">
            <a:extLst>
              <a:ext uri="{FF2B5EF4-FFF2-40B4-BE49-F238E27FC236}">
                <a16:creationId xmlns:a16="http://schemas.microsoft.com/office/drawing/2014/main" id="{CF2387C0-6623-461E-9C10-B3622031AD0E}"/>
              </a:ext>
            </a:extLst>
          </p:cNvPr>
          <p:cNvSpPr/>
          <p:nvPr/>
        </p:nvSpPr>
        <p:spPr>
          <a:xfrm>
            <a:off x="10171234"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3" name="Rectangle 382">
            <a:extLst>
              <a:ext uri="{FF2B5EF4-FFF2-40B4-BE49-F238E27FC236}">
                <a16:creationId xmlns:a16="http://schemas.microsoft.com/office/drawing/2014/main" id="{B4955F7D-46B7-42D7-8365-EF8BDD6BE43A}"/>
              </a:ext>
            </a:extLst>
          </p:cNvPr>
          <p:cNvSpPr/>
          <p:nvPr/>
        </p:nvSpPr>
        <p:spPr>
          <a:xfrm>
            <a:off x="10214209"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4" name="Rectangle 383">
            <a:extLst>
              <a:ext uri="{FF2B5EF4-FFF2-40B4-BE49-F238E27FC236}">
                <a16:creationId xmlns:a16="http://schemas.microsoft.com/office/drawing/2014/main" id="{E485AAAA-EB26-45C3-AB2B-63CC8E9E47AD}"/>
              </a:ext>
            </a:extLst>
          </p:cNvPr>
          <p:cNvSpPr/>
          <p:nvPr/>
        </p:nvSpPr>
        <p:spPr>
          <a:xfrm>
            <a:off x="1066547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5" name="Rectangle 384">
            <a:extLst>
              <a:ext uri="{FF2B5EF4-FFF2-40B4-BE49-F238E27FC236}">
                <a16:creationId xmlns:a16="http://schemas.microsoft.com/office/drawing/2014/main" id="{1E936F90-2162-4C1E-88B9-F669807C8138}"/>
              </a:ext>
            </a:extLst>
          </p:cNvPr>
          <p:cNvSpPr/>
          <p:nvPr/>
        </p:nvSpPr>
        <p:spPr>
          <a:xfrm>
            <a:off x="1070845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6" name="Rectangle 385">
            <a:extLst>
              <a:ext uri="{FF2B5EF4-FFF2-40B4-BE49-F238E27FC236}">
                <a16:creationId xmlns:a16="http://schemas.microsoft.com/office/drawing/2014/main" id="{6AD547F0-7F98-48FB-A04E-89D20B7708E0}"/>
              </a:ext>
            </a:extLst>
          </p:cNvPr>
          <p:cNvSpPr/>
          <p:nvPr/>
        </p:nvSpPr>
        <p:spPr>
          <a:xfrm>
            <a:off x="1075142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7" name="Rectangle 386">
            <a:extLst>
              <a:ext uri="{FF2B5EF4-FFF2-40B4-BE49-F238E27FC236}">
                <a16:creationId xmlns:a16="http://schemas.microsoft.com/office/drawing/2014/main" id="{3810A91F-BDB3-40CC-96EA-CBB8A39B9F6F}"/>
              </a:ext>
            </a:extLst>
          </p:cNvPr>
          <p:cNvSpPr/>
          <p:nvPr/>
        </p:nvSpPr>
        <p:spPr>
          <a:xfrm>
            <a:off x="3655897"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8" name="Rectangle 387">
            <a:extLst>
              <a:ext uri="{FF2B5EF4-FFF2-40B4-BE49-F238E27FC236}">
                <a16:creationId xmlns:a16="http://schemas.microsoft.com/office/drawing/2014/main" id="{553C7A47-6283-4823-BA89-17551181CAE6}"/>
              </a:ext>
            </a:extLst>
          </p:cNvPr>
          <p:cNvSpPr/>
          <p:nvPr/>
        </p:nvSpPr>
        <p:spPr>
          <a:xfrm>
            <a:off x="3698872"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9" name="Rectangle 388">
            <a:extLst>
              <a:ext uri="{FF2B5EF4-FFF2-40B4-BE49-F238E27FC236}">
                <a16:creationId xmlns:a16="http://schemas.microsoft.com/office/drawing/2014/main" id="{5B3786FA-07F2-4EC0-8DBB-245F71DCC565}"/>
              </a:ext>
            </a:extLst>
          </p:cNvPr>
          <p:cNvSpPr/>
          <p:nvPr/>
        </p:nvSpPr>
        <p:spPr>
          <a:xfrm>
            <a:off x="3741847"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0" name="Rectangle 389">
            <a:extLst>
              <a:ext uri="{FF2B5EF4-FFF2-40B4-BE49-F238E27FC236}">
                <a16:creationId xmlns:a16="http://schemas.microsoft.com/office/drawing/2014/main" id="{B3ED14E2-0257-4347-BA9B-E2D505D931FD}"/>
              </a:ext>
            </a:extLst>
          </p:cNvPr>
          <p:cNvSpPr/>
          <p:nvPr/>
        </p:nvSpPr>
        <p:spPr>
          <a:xfrm>
            <a:off x="313686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1" name="Rectangle 390">
            <a:extLst>
              <a:ext uri="{FF2B5EF4-FFF2-40B4-BE49-F238E27FC236}">
                <a16:creationId xmlns:a16="http://schemas.microsoft.com/office/drawing/2014/main" id="{08AE5E02-D72D-4634-B548-851CC2FDBE9E}"/>
              </a:ext>
            </a:extLst>
          </p:cNvPr>
          <p:cNvSpPr/>
          <p:nvPr/>
        </p:nvSpPr>
        <p:spPr>
          <a:xfrm>
            <a:off x="317984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2" name="Rectangle 391">
            <a:extLst>
              <a:ext uri="{FF2B5EF4-FFF2-40B4-BE49-F238E27FC236}">
                <a16:creationId xmlns:a16="http://schemas.microsoft.com/office/drawing/2014/main" id="{37AFE772-08A1-4786-B4CE-9FF6A2D95A80}"/>
              </a:ext>
            </a:extLst>
          </p:cNvPr>
          <p:cNvSpPr/>
          <p:nvPr/>
        </p:nvSpPr>
        <p:spPr>
          <a:xfrm>
            <a:off x="322281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3" name="Rectangle 392">
            <a:extLst>
              <a:ext uri="{FF2B5EF4-FFF2-40B4-BE49-F238E27FC236}">
                <a16:creationId xmlns:a16="http://schemas.microsoft.com/office/drawing/2014/main" id="{6B0F89D4-1750-4BC5-BBC3-AF95805CC7FD}"/>
              </a:ext>
            </a:extLst>
          </p:cNvPr>
          <p:cNvSpPr/>
          <p:nvPr/>
        </p:nvSpPr>
        <p:spPr>
          <a:xfrm>
            <a:off x="2623963"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4" name="Rectangle 393">
            <a:extLst>
              <a:ext uri="{FF2B5EF4-FFF2-40B4-BE49-F238E27FC236}">
                <a16:creationId xmlns:a16="http://schemas.microsoft.com/office/drawing/2014/main" id="{7867F2BA-7182-48A4-B02B-833016E59FCF}"/>
              </a:ext>
            </a:extLst>
          </p:cNvPr>
          <p:cNvSpPr/>
          <p:nvPr/>
        </p:nvSpPr>
        <p:spPr>
          <a:xfrm>
            <a:off x="2666938"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5" name="Rectangle 394">
            <a:extLst>
              <a:ext uri="{FF2B5EF4-FFF2-40B4-BE49-F238E27FC236}">
                <a16:creationId xmlns:a16="http://schemas.microsoft.com/office/drawing/2014/main" id="{55E5AF89-F491-44B4-9E1C-700E16780A6E}"/>
              </a:ext>
            </a:extLst>
          </p:cNvPr>
          <p:cNvSpPr/>
          <p:nvPr/>
        </p:nvSpPr>
        <p:spPr>
          <a:xfrm>
            <a:off x="2709913"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6" name="Rectangle 395">
            <a:extLst>
              <a:ext uri="{FF2B5EF4-FFF2-40B4-BE49-F238E27FC236}">
                <a16:creationId xmlns:a16="http://schemas.microsoft.com/office/drawing/2014/main" id="{3D9954CC-7666-4C36-8910-555ABB473816}"/>
              </a:ext>
            </a:extLst>
          </p:cNvPr>
          <p:cNvSpPr/>
          <p:nvPr/>
        </p:nvSpPr>
        <p:spPr>
          <a:xfrm>
            <a:off x="207791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7" name="Rectangle 396">
            <a:extLst>
              <a:ext uri="{FF2B5EF4-FFF2-40B4-BE49-F238E27FC236}">
                <a16:creationId xmlns:a16="http://schemas.microsoft.com/office/drawing/2014/main" id="{2C70A606-61EA-4777-BBD1-662DE3E1E11F}"/>
              </a:ext>
            </a:extLst>
          </p:cNvPr>
          <p:cNvSpPr/>
          <p:nvPr/>
        </p:nvSpPr>
        <p:spPr>
          <a:xfrm>
            <a:off x="212089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8" name="Rectangle 397">
            <a:extLst>
              <a:ext uri="{FF2B5EF4-FFF2-40B4-BE49-F238E27FC236}">
                <a16:creationId xmlns:a16="http://schemas.microsoft.com/office/drawing/2014/main" id="{D28BCA50-86B4-41A6-A54F-BB42E8A0E21A}"/>
              </a:ext>
            </a:extLst>
          </p:cNvPr>
          <p:cNvSpPr/>
          <p:nvPr/>
        </p:nvSpPr>
        <p:spPr>
          <a:xfrm>
            <a:off x="216386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9" name="Rectangle 398">
            <a:extLst>
              <a:ext uri="{FF2B5EF4-FFF2-40B4-BE49-F238E27FC236}">
                <a16:creationId xmlns:a16="http://schemas.microsoft.com/office/drawing/2014/main" id="{A3E4ED97-FE91-41FF-AD7E-20D62BCF6ADD}"/>
              </a:ext>
            </a:extLst>
          </p:cNvPr>
          <p:cNvSpPr/>
          <p:nvPr/>
        </p:nvSpPr>
        <p:spPr>
          <a:xfrm>
            <a:off x="154078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0" name="Rectangle 399">
            <a:extLst>
              <a:ext uri="{FF2B5EF4-FFF2-40B4-BE49-F238E27FC236}">
                <a16:creationId xmlns:a16="http://schemas.microsoft.com/office/drawing/2014/main" id="{B5F69AB1-95E3-4F3E-8E91-AE13ACF048E1}"/>
              </a:ext>
            </a:extLst>
          </p:cNvPr>
          <p:cNvSpPr/>
          <p:nvPr/>
        </p:nvSpPr>
        <p:spPr>
          <a:xfrm>
            <a:off x="158376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1" name="Rectangle 400">
            <a:extLst>
              <a:ext uri="{FF2B5EF4-FFF2-40B4-BE49-F238E27FC236}">
                <a16:creationId xmlns:a16="http://schemas.microsoft.com/office/drawing/2014/main" id="{CD7DD075-1C26-4A05-BD6E-C6491121A886}"/>
              </a:ext>
            </a:extLst>
          </p:cNvPr>
          <p:cNvSpPr/>
          <p:nvPr/>
        </p:nvSpPr>
        <p:spPr>
          <a:xfrm>
            <a:off x="162673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2" name="Rectangle 401">
            <a:extLst>
              <a:ext uri="{FF2B5EF4-FFF2-40B4-BE49-F238E27FC236}">
                <a16:creationId xmlns:a16="http://schemas.microsoft.com/office/drawing/2014/main" id="{A07718CA-4F7C-4203-9BE5-81C016C33DC6}"/>
              </a:ext>
            </a:extLst>
          </p:cNvPr>
          <p:cNvSpPr/>
          <p:nvPr/>
        </p:nvSpPr>
        <p:spPr>
          <a:xfrm>
            <a:off x="101930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7" name="Rectangle 406">
            <a:extLst>
              <a:ext uri="{FF2B5EF4-FFF2-40B4-BE49-F238E27FC236}">
                <a16:creationId xmlns:a16="http://schemas.microsoft.com/office/drawing/2014/main" id="{1EAC78B5-D107-4334-B0CC-0DDB181B0595}"/>
              </a:ext>
            </a:extLst>
          </p:cNvPr>
          <p:cNvSpPr/>
          <p:nvPr/>
        </p:nvSpPr>
        <p:spPr>
          <a:xfrm>
            <a:off x="106228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2" name="Rectangle 411">
            <a:extLst>
              <a:ext uri="{FF2B5EF4-FFF2-40B4-BE49-F238E27FC236}">
                <a16:creationId xmlns:a16="http://schemas.microsoft.com/office/drawing/2014/main" id="{09AC089B-CE5E-49C4-941D-26F75A7BD6EB}"/>
              </a:ext>
            </a:extLst>
          </p:cNvPr>
          <p:cNvSpPr/>
          <p:nvPr/>
        </p:nvSpPr>
        <p:spPr>
          <a:xfrm>
            <a:off x="1105260"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7" name="Rectangle 416">
            <a:extLst>
              <a:ext uri="{FF2B5EF4-FFF2-40B4-BE49-F238E27FC236}">
                <a16:creationId xmlns:a16="http://schemas.microsoft.com/office/drawing/2014/main" id="{0D93F80D-FFC8-4233-AFBF-BDD137535B87}"/>
              </a:ext>
            </a:extLst>
          </p:cNvPr>
          <p:cNvSpPr/>
          <p:nvPr/>
        </p:nvSpPr>
        <p:spPr>
          <a:xfrm>
            <a:off x="482050"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2" name="Rectangle 421">
            <a:extLst>
              <a:ext uri="{FF2B5EF4-FFF2-40B4-BE49-F238E27FC236}">
                <a16:creationId xmlns:a16="http://schemas.microsoft.com/office/drawing/2014/main" id="{DA1A6DEF-4219-4BC2-A5CB-2598840D83A7}"/>
              </a:ext>
            </a:extLst>
          </p:cNvPr>
          <p:cNvSpPr/>
          <p:nvPr/>
        </p:nvSpPr>
        <p:spPr>
          <a:xfrm>
            <a:off x="52502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7" name="Rectangle 426">
            <a:extLst>
              <a:ext uri="{FF2B5EF4-FFF2-40B4-BE49-F238E27FC236}">
                <a16:creationId xmlns:a16="http://schemas.microsoft.com/office/drawing/2014/main" id="{C79F0E43-B5EB-4CCF-B250-F0201F054C79}"/>
              </a:ext>
            </a:extLst>
          </p:cNvPr>
          <p:cNvSpPr/>
          <p:nvPr/>
        </p:nvSpPr>
        <p:spPr>
          <a:xfrm>
            <a:off x="568001" y="520974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46" name="TextBox 445">
            <a:extLst>
              <a:ext uri="{FF2B5EF4-FFF2-40B4-BE49-F238E27FC236}">
                <a16:creationId xmlns:a16="http://schemas.microsoft.com/office/drawing/2014/main" id="{0D14D906-00DD-43CA-B2D9-6D02CCAFABE7}"/>
              </a:ext>
            </a:extLst>
          </p:cNvPr>
          <p:cNvSpPr txBox="1"/>
          <p:nvPr/>
        </p:nvSpPr>
        <p:spPr>
          <a:xfrm>
            <a:off x="4259304" y="513687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090374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AD4CB-DF9C-4D90-97D1-66A0149B84C8}"/>
              </a:ext>
            </a:extLst>
          </p:cNvPr>
          <p:cNvSpPr>
            <a:spLocks noGrp="1"/>
          </p:cNvSpPr>
          <p:nvPr>
            <p:ph type="body" idx="1"/>
          </p:nvPr>
        </p:nvSpPr>
        <p:spPr/>
        <p:txBody>
          <a:bodyPr/>
          <a:lstStyle/>
          <a:p>
            <a:endParaRPr lang="de-CH"/>
          </a:p>
        </p:txBody>
      </p:sp>
      <p:sp>
        <p:nvSpPr>
          <p:cNvPr id="3" name="Title 2">
            <a:extLst>
              <a:ext uri="{FF2B5EF4-FFF2-40B4-BE49-F238E27FC236}">
                <a16:creationId xmlns:a16="http://schemas.microsoft.com/office/drawing/2014/main" id="{86AE2B8C-55EB-4CD4-999E-E798FBBE2E1A}"/>
              </a:ext>
            </a:extLst>
          </p:cNvPr>
          <p:cNvSpPr>
            <a:spLocks noGrp="1"/>
          </p:cNvSpPr>
          <p:nvPr>
            <p:ph type="title"/>
          </p:nvPr>
        </p:nvSpPr>
        <p:spPr/>
        <p:txBody>
          <a:bodyPr>
            <a:normAutofit fontScale="90000"/>
          </a:bodyPr>
          <a:lstStyle/>
          <a:p>
            <a:endParaRPr lang="de-CH"/>
          </a:p>
        </p:txBody>
      </p:sp>
      <p:sp>
        <p:nvSpPr>
          <p:cNvPr id="4" name="Footer Placeholder 3">
            <a:extLst>
              <a:ext uri="{FF2B5EF4-FFF2-40B4-BE49-F238E27FC236}">
                <a16:creationId xmlns:a16="http://schemas.microsoft.com/office/drawing/2014/main" id="{4E5E2409-FA04-4018-90C6-D422227F3E71}"/>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F588D738-F38F-44AA-8DC5-1A2E3BD491A2}"/>
              </a:ext>
            </a:extLst>
          </p:cNvPr>
          <p:cNvSpPr>
            <a:spLocks noGrp="1"/>
          </p:cNvSpPr>
          <p:nvPr>
            <p:ph type="sldNum" sz="quarter" idx="12"/>
          </p:nvPr>
        </p:nvSpPr>
        <p:spPr/>
        <p:txBody>
          <a:bodyPr/>
          <a:lstStyle/>
          <a:p>
            <a:fld id="{0D3FE423-99AA-8A44-92E3-1EA415DCE0E9}" type="slidenum">
              <a:rPr lang="en-US" smtClean="0"/>
              <a:pPr/>
              <a:t>39</a:t>
            </a:fld>
            <a:endParaRPr lang="en-US" dirty="0"/>
          </a:p>
        </p:txBody>
      </p:sp>
      <p:pic>
        <p:nvPicPr>
          <p:cNvPr id="7" name="Picture 6">
            <a:extLst>
              <a:ext uri="{FF2B5EF4-FFF2-40B4-BE49-F238E27FC236}">
                <a16:creationId xmlns:a16="http://schemas.microsoft.com/office/drawing/2014/main" id="{B0937A50-5788-4F1C-99C3-EBFED3EDAAC9}"/>
              </a:ext>
            </a:extLst>
          </p:cNvPr>
          <p:cNvPicPr>
            <a:picLocks noChangeAspect="1"/>
          </p:cNvPicPr>
          <p:nvPr/>
        </p:nvPicPr>
        <p:blipFill rotWithShape="1">
          <a:blip r:embed="rId2"/>
          <a:srcRect t="15652"/>
          <a:stretch/>
        </p:blipFill>
        <p:spPr>
          <a:xfrm>
            <a:off x="0" y="0"/>
            <a:ext cx="12192000" cy="6858000"/>
          </a:xfrm>
          <a:prstGeom prst="rect">
            <a:avLst/>
          </a:prstGeom>
        </p:spPr>
      </p:pic>
    </p:spTree>
    <p:extLst>
      <p:ext uri="{BB962C8B-B14F-4D97-AF65-F5344CB8AC3E}">
        <p14:creationId xmlns:p14="http://schemas.microsoft.com/office/powerpoint/2010/main" val="1072574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OF GESTURE 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Tree>
    <p:extLst>
      <p:ext uri="{BB962C8B-B14F-4D97-AF65-F5344CB8AC3E}">
        <p14:creationId xmlns:p14="http://schemas.microsoft.com/office/powerpoint/2010/main" val="2423720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GESTURE RECOGNITION USE CASES</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5</a:t>
            </a:fld>
            <a:endParaRPr/>
          </a:p>
        </p:txBody>
      </p:sp>
      <p:pic>
        <p:nvPicPr>
          <p:cNvPr id="6" name="Picture 5" descr="global-gesture-recognition-market-report-published-by-variant-market-research-1-638.jpg"/>
          <p:cNvPicPr>
            <a:picLocks noChangeAspect="1"/>
          </p:cNvPicPr>
          <p:nvPr/>
        </p:nvPicPr>
        <p:blipFill rotWithShape="1">
          <a:blip r:embed="rId3">
            <a:extLst>
              <a:ext uri="{28A0092B-C50C-407E-A947-70E740481C1C}">
                <a14:useLocalDpi xmlns:a14="http://schemas.microsoft.com/office/drawing/2010/main" val="0"/>
              </a:ext>
            </a:extLst>
          </a:blip>
          <a:srcRect l="12711" t="35897" r="13071" b="28946"/>
          <a:stretch/>
        </p:blipFill>
        <p:spPr>
          <a:xfrm>
            <a:off x="7645203" y="3015846"/>
            <a:ext cx="4081265" cy="2502875"/>
          </a:xfrm>
          <a:prstGeom prst="rect">
            <a:avLst/>
          </a:prstGeom>
        </p:spPr>
      </p:pic>
      <p:pic>
        <p:nvPicPr>
          <p:cNvPr id="3" name="Picture 2" descr="gesture_car.jpg"/>
          <p:cNvPicPr>
            <a:picLocks noChangeAspect="1"/>
          </p:cNvPicPr>
          <p:nvPr/>
        </p:nvPicPr>
        <p:blipFill rotWithShape="1">
          <a:blip r:embed="rId4">
            <a:extLst>
              <a:ext uri="{28A0092B-C50C-407E-A947-70E740481C1C}">
                <a14:useLocalDpi xmlns:a14="http://schemas.microsoft.com/office/drawing/2010/main" val="0"/>
              </a:ext>
            </a:extLst>
          </a:blip>
          <a:srcRect r="6608"/>
          <a:stretch/>
        </p:blipFill>
        <p:spPr>
          <a:xfrm>
            <a:off x="532112" y="2191547"/>
            <a:ext cx="2818129" cy="1941195"/>
          </a:xfrm>
          <a:prstGeom prst="rect">
            <a:avLst/>
          </a:prstGeom>
        </p:spPr>
      </p:pic>
      <p:pic>
        <p:nvPicPr>
          <p:cNvPr id="4" name="Picture 3" descr="gesture_game.jpg"/>
          <p:cNvPicPr>
            <a:picLocks noChangeAspect="1"/>
          </p:cNvPicPr>
          <p:nvPr/>
        </p:nvPicPr>
        <p:blipFill rotWithShape="1">
          <a:blip r:embed="rId5">
            <a:extLst>
              <a:ext uri="{28A0092B-C50C-407E-A947-70E740481C1C}">
                <a14:useLocalDpi xmlns:a14="http://schemas.microsoft.com/office/drawing/2010/main" val="0"/>
              </a:ext>
            </a:extLst>
          </a:blip>
          <a:srcRect b="4717"/>
          <a:stretch/>
        </p:blipFill>
        <p:spPr>
          <a:xfrm>
            <a:off x="452737" y="4702794"/>
            <a:ext cx="2976879" cy="1595519"/>
          </a:xfrm>
          <a:prstGeom prst="rect">
            <a:avLst/>
          </a:prstGeom>
        </p:spPr>
      </p:pic>
      <p:pic>
        <p:nvPicPr>
          <p:cNvPr id="7" name="Picture 6" descr="gesture_medici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7517" y="4704234"/>
            <a:ext cx="2843999" cy="1592639"/>
          </a:xfrm>
          <a:prstGeom prst="rect">
            <a:avLst/>
          </a:prstGeom>
        </p:spPr>
      </p:pic>
      <p:sp>
        <p:nvSpPr>
          <p:cNvPr id="2" name="TextBox 1"/>
          <p:cNvSpPr txBox="1"/>
          <p:nvPr/>
        </p:nvSpPr>
        <p:spPr>
          <a:xfrm>
            <a:off x="477053" y="957900"/>
            <a:ext cx="6580515" cy="95410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Gesture recognition technology can be integrated in perceptual user interfaces.</a:t>
            </a:r>
          </a:p>
          <a:p>
            <a:endParaRPr lang="en-GB" sz="14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It can refer to any non-verbal communication that is intended to communicate a specific massage.</a:t>
            </a:r>
            <a:endParaRPr lang="en-US" sz="1400" dirty="0">
              <a:solidFill>
                <a:schemeClr val="accent5"/>
              </a:solidFill>
              <a:latin typeface="Bahnschrift Light" panose="020B0502040204020203" pitchFamily="34" charset="0"/>
            </a:endParaRPr>
          </a:p>
        </p:txBody>
      </p:sp>
      <p:pic>
        <p:nvPicPr>
          <p:cNvPr id="11" name="Picture 10" descr="gesture_media.jpg"/>
          <p:cNvPicPr>
            <a:picLocks noChangeAspect="1"/>
          </p:cNvPicPr>
          <p:nvPr/>
        </p:nvPicPr>
        <p:blipFill rotWithShape="1">
          <a:blip r:embed="rId7">
            <a:extLst>
              <a:ext uri="{28A0092B-C50C-407E-A947-70E740481C1C}">
                <a14:useLocalDpi xmlns:a14="http://schemas.microsoft.com/office/drawing/2010/main" val="0"/>
              </a:ext>
            </a:extLst>
          </a:blip>
          <a:srcRect t="-1" b="109"/>
          <a:stretch/>
        </p:blipFill>
        <p:spPr>
          <a:xfrm>
            <a:off x="4187516" y="2189832"/>
            <a:ext cx="2844000" cy="1944625"/>
          </a:xfrm>
          <a:prstGeom prst="rect">
            <a:avLst/>
          </a:prstGeom>
        </p:spPr>
      </p:pic>
      <p:sp>
        <p:nvSpPr>
          <p:cNvPr id="12" name="TextBox 11"/>
          <p:cNvSpPr txBox="1"/>
          <p:nvPr/>
        </p:nvSpPr>
        <p:spPr>
          <a:xfrm>
            <a:off x="479720" y="4125863"/>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Car onboard system</a:t>
            </a:r>
          </a:p>
        </p:txBody>
      </p:sp>
      <p:sp>
        <p:nvSpPr>
          <p:cNvPr id="13" name="TextBox 12"/>
          <p:cNvSpPr txBox="1"/>
          <p:nvPr/>
        </p:nvSpPr>
        <p:spPr>
          <a:xfrm>
            <a:off x="4213648" y="4125863"/>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Media use</a:t>
            </a:r>
          </a:p>
        </p:txBody>
      </p:sp>
      <p:sp>
        <p:nvSpPr>
          <p:cNvPr id="14" name="TextBox 13"/>
          <p:cNvSpPr txBox="1"/>
          <p:nvPr/>
        </p:nvSpPr>
        <p:spPr>
          <a:xfrm>
            <a:off x="479720" y="6282407"/>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Gaming</a:t>
            </a:r>
          </a:p>
        </p:txBody>
      </p:sp>
      <p:sp>
        <p:nvSpPr>
          <p:cNvPr id="15" name="TextBox 14"/>
          <p:cNvSpPr txBox="1"/>
          <p:nvPr/>
        </p:nvSpPr>
        <p:spPr>
          <a:xfrm>
            <a:off x="4213648" y="6282407"/>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Medicine</a:t>
            </a:r>
          </a:p>
        </p:txBody>
      </p:sp>
      <p:sp>
        <p:nvSpPr>
          <p:cNvPr id="16" name="TextBox 15"/>
          <p:cNvSpPr txBox="1"/>
          <p:nvPr/>
        </p:nvSpPr>
        <p:spPr>
          <a:xfrm>
            <a:off x="7745876" y="2438515"/>
            <a:ext cx="4178313" cy="523220"/>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The global gesture recognition market is estimated to triple by 2024.</a:t>
            </a:r>
          </a:p>
        </p:txBody>
      </p:sp>
    </p:spTree>
    <p:extLst>
      <p:ext uri="{BB962C8B-B14F-4D97-AF65-F5344CB8AC3E}">
        <p14:creationId xmlns:p14="http://schemas.microsoft.com/office/powerpoint/2010/main" val="95541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POSTURE (STATIC)</a:t>
            </a:r>
            <a:br>
              <a:rPr lang="en-GB" sz="2340" dirty="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901" name="Google Shape;901;p53"/>
          <p:cNvSpPr txBox="1"/>
          <p:nvPr/>
        </p:nvSpPr>
        <p:spPr>
          <a:xfrm>
            <a:off x="325119" y="1227206"/>
            <a:ext cx="6092615" cy="15413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dirty="0">
                <a:solidFill>
                  <a:schemeClr val="accent5"/>
                </a:solidFill>
                <a:latin typeface="Bahnschrift Light" panose="020B0502040204020203" pitchFamily="34" charset="0"/>
              </a:rPr>
              <a:t>P</a:t>
            </a:r>
            <a:r>
              <a:rPr lang="en-GB" sz="1800" dirty="0">
                <a:solidFill>
                  <a:schemeClr val="accent5"/>
                </a:solidFill>
                <a:latin typeface="Bahnschrift Light" panose="020B0502040204020203" pitchFamily="34" charset="0"/>
                <a:sym typeface="Arial"/>
              </a:rPr>
              <a:t>ostures is an image consist of x/y  coordinates of human body joints. </a:t>
            </a:r>
          </a:p>
          <a:p>
            <a:pPr marL="0" marR="0" lvl="0" indent="0" algn="l" rtl="0">
              <a:spcBef>
                <a:spcPts val="0"/>
              </a:spcBef>
              <a:spcAft>
                <a:spcPts val="0"/>
              </a:spcAft>
              <a:buNone/>
            </a:pPr>
            <a:endParaRPr lang="en-GB" sz="1800" dirty="0">
              <a:solidFill>
                <a:schemeClr val="accent5"/>
              </a:solidFill>
              <a:latin typeface="Bahnschrift Light" panose="020B0502040204020203" pitchFamily="34" charset="0"/>
            </a:endParaRPr>
          </a:p>
          <a:p>
            <a:pPr marR="0" lvl="0" algn="l" rtl="0">
              <a:spcBef>
                <a:spcPts val="0"/>
              </a:spcBef>
              <a:spcAft>
                <a:spcPts val="0"/>
              </a:spcAft>
            </a:pPr>
            <a:r>
              <a:rPr lang="en-GB" sz="1800" dirty="0">
                <a:solidFill>
                  <a:schemeClr val="accent5"/>
                </a:solidFill>
                <a:latin typeface="Bahnschrift Light" panose="020B0502040204020203" pitchFamily="34" charset="0"/>
                <a:sym typeface="Arial"/>
              </a:rPr>
              <a:t>Since a posture is static it is simple to handle and live predictions are faster. A posture can be used as simple command in </a:t>
            </a:r>
            <a:r>
              <a:rPr lang="en-GB" sz="1800" dirty="0">
                <a:solidFill>
                  <a:schemeClr val="accent5"/>
                </a:solidFill>
                <a:latin typeface="Bahnschrift Light" panose="020B0502040204020203" pitchFamily="34" charset="0"/>
              </a:rPr>
              <a:t>perceptual</a:t>
            </a:r>
            <a:r>
              <a:rPr lang="en-GB" sz="1800" dirty="0">
                <a:solidFill>
                  <a:schemeClr val="accent5"/>
                </a:solidFill>
                <a:latin typeface="Bahnschrift Light" panose="020B0502040204020203" pitchFamily="34" charset="0"/>
                <a:sym typeface="Arial"/>
              </a:rPr>
              <a:t> user interfaces. </a:t>
            </a:r>
            <a:endParaRPr lang="en-GB" sz="1800" dirty="0">
              <a:solidFill>
                <a:schemeClr val="accent5"/>
              </a:solidFill>
              <a:latin typeface="Bahnschrift Light" panose="020B0502040204020203" pitchFamily="34" charset="0"/>
            </a:endParaRPr>
          </a:p>
          <a:p>
            <a:pPr marL="285750" marR="0" lvl="0" indent="-285750" algn="l" rtl="0">
              <a:spcBef>
                <a:spcPts val="0"/>
              </a:spcBef>
              <a:spcAft>
                <a:spcPts val="0"/>
              </a:spcAft>
              <a:buFontTx/>
              <a:buChar char="-"/>
            </a:pPr>
            <a:endParaRPr lang="en-GB" sz="1800" dirty="0">
              <a:solidFill>
                <a:schemeClr val="accent5"/>
              </a:solidFill>
              <a:latin typeface="Bahnschrift Light" panose="020B0502040204020203" pitchFamily="34" charset="0"/>
              <a:sym typeface="Arial"/>
            </a:endParaRPr>
          </a:p>
          <a:p>
            <a:pPr marL="0" marR="0" lvl="0" indent="0" algn="l" rtl="0">
              <a:spcBef>
                <a:spcPts val="0"/>
              </a:spcBef>
              <a:spcAft>
                <a:spcPts val="0"/>
              </a:spcAft>
              <a:buNone/>
            </a:pPr>
            <a:endParaRPr lang="en-GB" sz="1800" dirty="0">
              <a:solidFill>
                <a:schemeClr val="accent5"/>
              </a:solidFill>
              <a:latin typeface="Bahnschrift Light" panose="020B0502040204020203" pitchFamily="34" charset="0"/>
            </a:endParaRPr>
          </a:p>
          <a:p>
            <a:pPr marL="0" marR="0" lvl="0" indent="0" algn="l" rtl="0">
              <a:spcBef>
                <a:spcPts val="0"/>
              </a:spcBef>
              <a:spcAft>
                <a:spcPts val="0"/>
              </a:spcAft>
              <a:buNone/>
            </a:pPr>
            <a:endParaRPr lang="en-GB" sz="1800" b="1" dirty="0">
              <a:solidFill>
                <a:schemeClr val="accent5"/>
              </a:solidFill>
              <a:latin typeface="Bahnschrift Light" panose="020B0502040204020203" pitchFamily="34" charset="0"/>
              <a:sym typeface="Arial"/>
            </a:endParaRPr>
          </a:p>
        </p:txBody>
      </p:sp>
      <p:pic>
        <p:nvPicPr>
          <p:cNvPr id="3" name="Picture 2" descr="pos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198" y="1183528"/>
            <a:ext cx="4152027" cy="4696555"/>
          </a:xfrm>
          <a:prstGeom prst="rect">
            <a:avLst/>
          </a:prstGeom>
        </p:spPr>
      </p:pic>
      <p:grpSp>
        <p:nvGrpSpPr>
          <p:cNvPr id="2" name="Group 1"/>
          <p:cNvGrpSpPr/>
          <p:nvPr/>
        </p:nvGrpSpPr>
        <p:grpSpPr>
          <a:xfrm>
            <a:off x="858316" y="3356170"/>
            <a:ext cx="4732346" cy="2316612"/>
            <a:chOff x="858316" y="3356170"/>
            <a:chExt cx="4732346" cy="2316612"/>
          </a:xfrm>
        </p:grpSpPr>
        <p:sp>
          <p:nvSpPr>
            <p:cNvPr id="532" name="Google Shape;532;p53"/>
            <p:cNvSpPr txBox="1"/>
            <p:nvPr/>
          </p:nvSpPr>
          <p:spPr>
            <a:xfrm>
              <a:off x="858316" y="5420782"/>
              <a:ext cx="1097777" cy="252000"/>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1200" dirty="0">
                  <a:solidFill>
                    <a:schemeClr val="bg2"/>
                  </a:solidFill>
                  <a:latin typeface="Bahnschrift Light" panose="020B0502040204020203" pitchFamily="34" charset="0"/>
                  <a:sym typeface="Arial"/>
                </a:rPr>
                <a:t>Label = right</a:t>
              </a:r>
              <a:endParaRPr dirty="0">
                <a:solidFill>
                  <a:schemeClr val="bg2"/>
                </a:solidFill>
                <a:latin typeface="Bahnschrift Light" panose="020B0502040204020203" pitchFamily="34" charset="0"/>
              </a:endParaRPr>
            </a:p>
          </p:txBody>
        </p:sp>
        <p:sp>
          <p:nvSpPr>
            <p:cNvPr id="342" name="Google Shape;532;p53"/>
            <p:cNvSpPr txBox="1"/>
            <p:nvPr/>
          </p:nvSpPr>
          <p:spPr>
            <a:xfrm>
              <a:off x="3020182" y="5420782"/>
              <a:ext cx="2570480" cy="252000"/>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1200" dirty="0">
                  <a:solidFill>
                    <a:schemeClr val="bg2"/>
                  </a:solidFill>
                  <a:latin typeface="Bahnschrift Light" panose="020B0502040204020203" pitchFamily="34" charset="0"/>
                  <a:sym typeface="Arial"/>
                </a:rPr>
                <a:t>features = </a:t>
              </a:r>
              <a:r>
                <a:rPr lang="en-GB" sz="1200" dirty="0">
                  <a:solidFill>
                    <a:schemeClr val="bg2"/>
                  </a:solidFill>
                  <a:latin typeface="Bahnschrift Light" panose="020B0502040204020203" pitchFamily="34" charset="0"/>
                </a:rPr>
                <a:t>x</a:t>
              </a:r>
              <a:r>
                <a:rPr lang="en-GB" sz="1200" baseline="-25000" dirty="0">
                  <a:solidFill>
                    <a:schemeClr val="bg2"/>
                  </a:solidFill>
                  <a:latin typeface="Bahnschrift Light" panose="020B0502040204020203" pitchFamily="34" charset="0"/>
                </a:rPr>
                <a:t>i </a:t>
              </a:r>
              <a:r>
                <a:rPr lang="en-GB" sz="1200" dirty="0">
                  <a:solidFill>
                    <a:schemeClr val="bg2"/>
                  </a:solidFill>
                  <a:latin typeface="Bahnschrift Light" panose="020B0502040204020203" pitchFamily="34" charset="0"/>
                  <a:sym typeface="Arial"/>
                </a:rPr>
                <a:t>,</a:t>
              </a:r>
              <a:r>
                <a:rPr lang="en-GB" sz="1200" dirty="0" err="1">
                  <a:solidFill>
                    <a:schemeClr val="bg2"/>
                  </a:solidFill>
                  <a:latin typeface="Bahnschrift Light" panose="020B0502040204020203" pitchFamily="34" charset="0"/>
                  <a:sym typeface="Arial"/>
                </a:rPr>
                <a:t>y</a:t>
              </a:r>
              <a:r>
                <a:rPr lang="en-GB" sz="1200" baseline="-25000" dirty="0" err="1">
                  <a:solidFill>
                    <a:schemeClr val="bg2"/>
                  </a:solidFill>
                  <a:latin typeface="Bahnschrift Light" panose="020B0502040204020203" pitchFamily="34" charset="0"/>
                  <a:sym typeface="Arial"/>
                </a:rPr>
                <a:t>i</a:t>
              </a:r>
              <a:r>
                <a:rPr lang="en-GB" sz="1200" dirty="0">
                  <a:solidFill>
                    <a:schemeClr val="bg2"/>
                  </a:solidFill>
                  <a:latin typeface="Bahnschrift Light" panose="020B0502040204020203" pitchFamily="34" charset="0"/>
                  <a:sym typeface="Arial"/>
                </a:rPr>
                <a:t> , </a:t>
              </a:r>
              <a:r>
                <a:rPr lang="en-GB" sz="1200" dirty="0" err="1">
                  <a:solidFill>
                    <a:schemeClr val="bg2"/>
                  </a:solidFill>
                  <a:latin typeface="Bahnschrift Light" panose="020B0502040204020203" pitchFamily="34" charset="0"/>
                  <a:sym typeface="Arial"/>
                </a:rPr>
                <a:t>i</a:t>
              </a:r>
              <a:r>
                <a:rPr lang="en-GB" sz="1200" dirty="0">
                  <a:solidFill>
                    <a:schemeClr val="bg2"/>
                  </a:solidFill>
                  <a:latin typeface="Bahnschrift Light" panose="020B0502040204020203" pitchFamily="34" charset="0"/>
                  <a:sym typeface="Arial"/>
                </a:rPr>
                <a:t> = body joints</a:t>
              </a:r>
              <a:endParaRPr b="1" dirty="0">
                <a:solidFill>
                  <a:schemeClr val="bg2"/>
                </a:solidFill>
                <a:latin typeface="Bahnschrift Light" panose="020B0502040204020203" pitchFamily="34" charset="0"/>
              </a:endParaRPr>
            </a:p>
          </p:txBody>
        </p:sp>
        <p:sp>
          <p:nvSpPr>
            <p:cNvPr id="362" name="Google Shape;2372;p73"/>
            <p:cNvSpPr/>
            <p:nvPr/>
          </p:nvSpPr>
          <p:spPr>
            <a:xfrm>
              <a:off x="1008517" y="3815193"/>
              <a:ext cx="997986" cy="547089"/>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Bahnschrift Light" panose="020B0502040204020203" pitchFamily="34" charset="0"/>
                <a:ea typeface="Arial"/>
                <a:cs typeface="Arial"/>
                <a:sym typeface="Arial"/>
              </a:endParaRPr>
            </a:p>
          </p:txBody>
        </p:sp>
        <p:cxnSp>
          <p:nvCxnSpPr>
            <p:cNvPr id="363" name="Google Shape;2549;p73"/>
            <p:cNvCxnSpPr/>
            <p:nvPr/>
          </p:nvCxnSpPr>
          <p:spPr>
            <a:xfrm>
              <a:off x="3653371" y="4227102"/>
              <a:ext cx="335051" cy="0"/>
            </a:xfrm>
            <a:prstGeom prst="straightConnector1">
              <a:avLst/>
            </a:prstGeom>
            <a:noFill/>
            <a:ln w="9525" cap="flat" cmpd="sng">
              <a:solidFill>
                <a:srgbClr val="0070C0"/>
              </a:solidFill>
              <a:prstDash val="solid"/>
              <a:round/>
              <a:headEnd type="none" w="sm" len="sm"/>
              <a:tailEnd type="none" w="sm" len="sm"/>
            </a:ln>
          </p:spPr>
        </p:cxnSp>
        <p:cxnSp>
          <p:nvCxnSpPr>
            <p:cNvPr id="364" name="Google Shape;2550;p73"/>
            <p:cNvCxnSpPr/>
            <p:nvPr/>
          </p:nvCxnSpPr>
          <p:spPr>
            <a:xfrm rot="10800000" flipH="1">
              <a:off x="3604534" y="4243841"/>
              <a:ext cx="35580" cy="331942"/>
            </a:xfrm>
            <a:prstGeom prst="straightConnector1">
              <a:avLst/>
            </a:prstGeom>
            <a:noFill/>
            <a:ln w="9525" cap="flat" cmpd="sng">
              <a:solidFill>
                <a:srgbClr val="95EBD4"/>
              </a:solidFill>
              <a:prstDash val="solid"/>
              <a:round/>
              <a:headEnd type="none" w="sm" len="sm"/>
              <a:tailEnd type="none" w="sm" len="sm"/>
            </a:ln>
          </p:spPr>
        </p:cxnSp>
        <p:cxnSp>
          <p:nvCxnSpPr>
            <p:cNvPr id="365" name="Google Shape;2551;p73"/>
            <p:cNvCxnSpPr/>
            <p:nvPr/>
          </p:nvCxnSpPr>
          <p:spPr>
            <a:xfrm rot="10800000" flipH="1">
              <a:off x="3546188" y="4951284"/>
              <a:ext cx="50437" cy="89670"/>
            </a:xfrm>
            <a:prstGeom prst="straightConnector1">
              <a:avLst/>
            </a:prstGeom>
            <a:noFill/>
            <a:ln w="9525" cap="flat" cmpd="sng">
              <a:solidFill>
                <a:srgbClr val="00B050"/>
              </a:solidFill>
              <a:prstDash val="solid"/>
              <a:round/>
              <a:headEnd type="none" w="sm" len="sm"/>
              <a:tailEnd type="none" w="sm" len="sm"/>
            </a:ln>
          </p:spPr>
        </p:cxnSp>
        <p:cxnSp>
          <p:nvCxnSpPr>
            <p:cNvPr id="366" name="Google Shape;2552;p73"/>
            <p:cNvCxnSpPr/>
            <p:nvPr/>
          </p:nvCxnSpPr>
          <p:spPr>
            <a:xfrm rot="10800000">
              <a:off x="3596685" y="4595155"/>
              <a:ext cx="0" cy="331942"/>
            </a:xfrm>
            <a:prstGeom prst="straightConnector1">
              <a:avLst/>
            </a:prstGeom>
            <a:noFill/>
            <a:ln w="9525" cap="flat" cmpd="sng">
              <a:solidFill>
                <a:srgbClr val="92D050"/>
              </a:solidFill>
              <a:prstDash val="solid"/>
              <a:round/>
              <a:headEnd type="none" w="sm" len="sm"/>
              <a:tailEnd type="none" w="sm" len="sm"/>
            </a:ln>
          </p:spPr>
        </p:cxnSp>
        <p:cxnSp>
          <p:nvCxnSpPr>
            <p:cNvPr id="367" name="Google Shape;2553;p73"/>
            <p:cNvCxnSpPr/>
            <p:nvPr/>
          </p:nvCxnSpPr>
          <p:spPr>
            <a:xfrm rot="10800000">
              <a:off x="4020471" y="4241712"/>
              <a:ext cx="63126" cy="318575"/>
            </a:xfrm>
            <a:prstGeom prst="straightConnector1">
              <a:avLst/>
            </a:prstGeom>
            <a:noFill/>
            <a:ln w="9525" cap="flat" cmpd="sng">
              <a:solidFill>
                <a:srgbClr val="953308"/>
              </a:solidFill>
              <a:prstDash val="solid"/>
              <a:round/>
              <a:headEnd type="none" w="sm" len="sm"/>
              <a:tailEnd type="none" w="sm" len="sm"/>
            </a:ln>
          </p:spPr>
        </p:cxnSp>
        <p:cxnSp>
          <p:nvCxnSpPr>
            <p:cNvPr id="368" name="Google Shape;2554;p73"/>
            <p:cNvCxnSpPr/>
            <p:nvPr/>
          </p:nvCxnSpPr>
          <p:spPr>
            <a:xfrm rot="10800000">
              <a:off x="4075747" y="4579659"/>
              <a:ext cx="0" cy="331942"/>
            </a:xfrm>
            <a:prstGeom prst="straightConnector1">
              <a:avLst/>
            </a:prstGeom>
            <a:noFill/>
            <a:ln w="9525" cap="flat" cmpd="sng">
              <a:solidFill>
                <a:schemeClr val="accent1"/>
              </a:solidFill>
              <a:prstDash val="solid"/>
              <a:round/>
              <a:headEnd type="none" w="sm" len="sm"/>
              <a:tailEnd type="none" w="sm" len="sm"/>
            </a:ln>
          </p:spPr>
        </p:cxnSp>
        <p:cxnSp>
          <p:nvCxnSpPr>
            <p:cNvPr id="369" name="Google Shape;2555;p73"/>
            <p:cNvCxnSpPr/>
            <p:nvPr/>
          </p:nvCxnSpPr>
          <p:spPr>
            <a:xfrm rot="10800000" flipH="1">
              <a:off x="3842960" y="3566589"/>
              <a:ext cx="15978" cy="634045"/>
            </a:xfrm>
            <a:prstGeom prst="straightConnector1">
              <a:avLst/>
            </a:prstGeom>
            <a:noFill/>
            <a:ln w="9525" cap="flat" cmpd="sng">
              <a:solidFill>
                <a:srgbClr val="050EBB"/>
              </a:solidFill>
              <a:prstDash val="solid"/>
              <a:round/>
              <a:headEnd type="none" w="sm" len="sm"/>
              <a:tailEnd type="none" w="sm" len="sm"/>
            </a:ln>
          </p:spPr>
        </p:cxnSp>
        <p:cxnSp>
          <p:nvCxnSpPr>
            <p:cNvPr id="370" name="Google Shape;2556;p73"/>
            <p:cNvCxnSpPr/>
            <p:nvPr/>
          </p:nvCxnSpPr>
          <p:spPr>
            <a:xfrm rot="10800000" flipH="1">
              <a:off x="3584075" y="4951284"/>
              <a:ext cx="25218" cy="116352"/>
            </a:xfrm>
            <a:prstGeom prst="straightConnector1">
              <a:avLst/>
            </a:prstGeom>
            <a:noFill/>
            <a:ln w="9525" cap="flat" cmpd="sng">
              <a:solidFill>
                <a:srgbClr val="00B050"/>
              </a:solidFill>
              <a:prstDash val="solid"/>
              <a:round/>
              <a:headEnd type="none" w="sm" len="sm"/>
              <a:tailEnd type="none" w="sm" len="sm"/>
            </a:ln>
          </p:spPr>
        </p:cxnSp>
        <p:cxnSp>
          <p:nvCxnSpPr>
            <p:cNvPr id="371" name="Google Shape;2557;p73"/>
            <p:cNvCxnSpPr/>
            <p:nvPr/>
          </p:nvCxnSpPr>
          <p:spPr>
            <a:xfrm rot="10800000">
              <a:off x="4075687" y="4926275"/>
              <a:ext cx="54708" cy="125865"/>
            </a:xfrm>
            <a:prstGeom prst="straightConnector1">
              <a:avLst/>
            </a:prstGeom>
            <a:noFill/>
            <a:ln w="9525" cap="flat" cmpd="sng">
              <a:solidFill>
                <a:srgbClr val="FFC000"/>
              </a:solidFill>
              <a:prstDash val="solid"/>
              <a:round/>
              <a:headEnd type="none" w="sm" len="sm"/>
              <a:tailEnd type="none" w="sm" len="sm"/>
            </a:ln>
          </p:spPr>
        </p:cxnSp>
        <p:cxnSp>
          <p:nvCxnSpPr>
            <p:cNvPr id="372" name="Google Shape;2558;p73"/>
            <p:cNvCxnSpPr/>
            <p:nvPr/>
          </p:nvCxnSpPr>
          <p:spPr>
            <a:xfrm rot="10800000">
              <a:off x="4088356" y="4926274"/>
              <a:ext cx="115750" cy="89670"/>
            </a:xfrm>
            <a:prstGeom prst="straightConnector1">
              <a:avLst/>
            </a:prstGeom>
            <a:noFill/>
            <a:ln w="9525" cap="flat" cmpd="sng">
              <a:solidFill>
                <a:srgbClr val="FFC000"/>
              </a:solidFill>
              <a:prstDash val="solid"/>
              <a:round/>
              <a:headEnd type="none" w="sm" len="sm"/>
              <a:tailEnd type="none" w="sm" len="sm"/>
            </a:ln>
          </p:spPr>
        </p:cxnSp>
        <p:cxnSp>
          <p:nvCxnSpPr>
            <p:cNvPr id="373" name="Google Shape;2559;p73"/>
            <p:cNvCxnSpPr/>
            <p:nvPr/>
          </p:nvCxnSpPr>
          <p:spPr>
            <a:xfrm rot="10800000" flipH="1">
              <a:off x="3581641" y="3571754"/>
              <a:ext cx="245881" cy="43718"/>
            </a:xfrm>
            <a:prstGeom prst="straightConnector1">
              <a:avLst/>
            </a:prstGeom>
            <a:noFill/>
            <a:ln w="9525" cap="flat" cmpd="sng">
              <a:solidFill>
                <a:srgbClr val="050EBB"/>
              </a:solidFill>
              <a:prstDash val="solid"/>
              <a:round/>
              <a:headEnd type="none" w="sm" len="sm"/>
              <a:tailEnd type="none" w="sm" len="sm"/>
            </a:ln>
          </p:spPr>
        </p:cxnSp>
        <p:cxnSp>
          <p:nvCxnSpPr>
            <p:cNvPr id="374" name="Google Shape;2560;p73"/>
            <p:cNvCxnSpPr/>
            <p:nvPr/>
          </p:nvCxnSpPr>
          <p:spPr>
            <a:xfrm>
              <a:off x="3887595" y="3571756"/>
              <a:ext cx="209796" cy="0"/>
            </a:xfrm>
            <a:prstGeom prst="straightConnector1">
              <a:avLst/>
            </a:prstGeom>
            <a:noFill/>
            <a:ln w="9525" cap="flat" cmpd="sng">
              <a:solidFill>
                <a:srgbClr val="050EBB"/>
              </a:solidFill>
              <a:prstDash val="solid"/>
              <a:round/>
              <a:headEnd type="none" w="sm" len="sm"/>
              <a:tailEnd type="none" w="sm" len="sm"/>
            </a:ln>
          </p:spPr>
        </p:cxnSp>
        <p:cxnSp>
          <p:nvCxnSpPr>
            <p:cNvPr id="375" name="Google Shape;2561;p73"/>
            <p:cNvCxnSpPr/>
            <p:nvPr/>
          </p:nvCxnSpPr>
          <p:spPr>
            <a:xfrm rot="10800000" flipH="1">
              <a:off x="3862987" y="3384021"/>
              <a:ext cx="52078" cy="168533"/>
            </a:xfrm>
            <a:prstGeom prst="straightConnector1">
              <a:avLst/>
            </a:prstGeom>
            <a:noFill/>
            <a:ln w="9525" cap="flat" cmpd="sng">
              <a:solidFill>
                <a:srgbClr val="9816E8"/>
              </a:solidFill>
              <a:prstDash val="solid"/>
              <a:round/>
              <a:headEnd type="none" w="sm" len="sm"/>
              <a:tailEnd type="none" w="sm" len="sm"/>
            </a:ln>
          </p:spPr>
        </p:cxnSp>
        <p:cxnSp>
          <p:nvCxnSpPr>
            <p:cNvPr id="376" name="Google Shape;2562;p73"/>
            <p:cNvCxnSpPr/>
            <p:nvPr/>
          </p:nvCxnSpPr>
          <p:spPr>
            <a:xfrm rot="10800000" flipH="1">
              <a:off x="3696139" y="3367884"/>
              <a:ext cx="213013" cy="26467"/>
            </a:xfrm>
            <a:prstGeom prst="straightConnector1">
              <a:avLst/>
            </a:prstGeom>
            <a:noFill/>
            <a:ln w="9525" cap="flat" cmpd="sng">
              <a:solidFill>
                <a:srgbClr val="D059F5"/>
              </a:solidFill>
              <a:prstDash val="solid"/>
              <a:round/>
              <a:headEnd type="none" w="sm" len="sm"/>
              <a:tailEnd type="none" w="sm" len="sm"/>
            </a:ln>
          </p:spPr>
        </p:cxnSp>
        <p:sp>
          <p:nvSpPr>
            <p:cNvPr id="377" name="Google Shape;2563;p73"/>
            <p:cNvSpPr/>
            <p:nvPr/>
          </p:nvSpPr>
          <p:spPr>
            <a:xfrm>
              <a:off x="3917325" y="3356170"/>
              <a:ext cx="24912" cy="23431"/>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78" name="Google Shape;2564;p73"/>
            <p:cNvSpPr/>
            <p:nvPr/>
          </p:nvSpPr>
          <p:spPr>
            <a:xfrm>
              <a:off x="3661536" y="3389430"/>
              <a:ext cx="24912" cy="23431"/>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79" name="Google Shape;2565;p73"/>
            <p:cNvSpPr/>
            <p:nvPr/>
          </p:nvSpPr>
          <p:spPr>
            <a:xfrm>
              <a:off x="3552411" y="3601555"/>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0" name="Google Shape;2566;p73"/>
            <p:cNvSpPr/>
            <p:nvPr/>
          </p:nvSpPr>
          <p:spPr>
            <a:xfrm>
              <a:off x="3835997" y="3548402"/>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1" name="Google Shape;2567;p73"/>
            <p:cNvSpPr/>
            <p:nvPr/>
          </p:nvSpPr>
          <p:spPr>
            <a:xfrm>
              <a:off x="3859241" y="4182959"/>
              <a:ext cx="24912" cy="2343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2" name="Google Shape;2568;p73"/>
            <p:cNvSpPr/>
            <p:nvPr/>
          </p:nvSpPr>
          <p:spPr>
            <a:xfrm>
              <a:off x="4010857" y="4208196"/>
              <a:ext cx="24912" cy="2343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3" name="Google Shape;2569;p73"/>
            <p:cNvSpPr/>
            <p:nvPr/>
          </p:nvSpPr>
          <p:spPr>
            <a:xfrm>
              <a:off x="3617475" y="4214378"/>
              <a:ext cx="24912" cy="2343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4" name="Google Shape;2570;p73"/>
            <p:cNvSpPr/>
            <p:nvPr/>
          </p:nvSpPr>
          <p:spPr>
            <a:xfrm>
              <a:off x="4085968" y="4555225"/>
              <a:ext cx="24912" cy="2343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5" name="Google Shape;2571;p73"/>
            <p:cNvSpPr/>
            <p:nvPr/>
          </p:nvSpPr>
          <p:spPr>
            <a:xfrm>
              <a:off x="3568495" y="4570720"/>
              <a:ext cx="24912" cy="2343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6" name="Google Shape;2572;p73"/>
            <p:cNvSpPr/>
            <p:nvPr/>
          </p:nvSpPr>
          <p:spPr>
            <a:xfrm>
              <a:off x="4058309" y="4905064"/>
              <a:ext cx="24912" cy="2343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7" name="Google Shape;2573;p73"/>
            <p:cNvSpPr/>
            <p:nvPr/>
          </p:nvSpPr>
          <p:spPr>
            <a:xfrm>
              <a:off x="4205525" y="5002358"/>
              <a:ext cx="24912" cy="2343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8" name="Google Shape;2574;p73"/>
            <p:cNvSpPr/>
            <p:nvPr/>
          </p:nvSpPr>
          <p:spPr>
            <a:xfrm>
              <a:off x="4117449" y="5065752"/>
              <a:ext cx="24912" cy="2343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9" name="Google Shape;2575;p73"/>
            <p:cNvSpPr/>
            <p:nvPr/>
          </p:nvSpPr>
          <p:spPr>
            <a:xfrm>
              <a:off x="3573093" y="4931439"/>
              <a:ext cx="24912" cy="2343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0" name="Google Shape;2576;p73"/>
            <p:cNvSpPr/>
            <p:nvPr/>
          </p:nvSpPr>
          <p:spPr>
            <a:xfrm>
              <a:off x="3503198" y="5050594"/>
              <a:ext cx="24912" cy="2343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1" name="Google Shape;2577;p73"/>
            <p:cNvSpPr/>
            <p:nvPr/>
          </p:nvSpPr>
          <p:spPr>
            <a:xfrm>
              <a:off x="3581978" y="5063679"/>
              <a:ext cx="24912" cy="2343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cxnSp>
          <p:nvCxnSpPr>
            <p:cNvPr id="392" name="Google Shape;2578;p73"/>
            <p:cNvCxnSpPr/>
            <p:nvPr/>
          </p:nvCxnSpPr>
          <p:spPr>
            <a:xfrm rot="10800000" flipH="1">
              <a:off x="4135263" y="3571934"/>
              <a:ext cx="255275" cy="14291"/>
            </a:xfrm>
            <a:prstGeom prst="straightConnector1">
              <a:avLst/>
            </a:prstGeom>
            <a:noFill/>
            <a:ln w="9525" cap="flat" cmpd="sng">
              <a:solidFill>
                <a:srgbClr val="128CB2"/>
              </a:solidFill>
              <a:prstDash val="solid"/>
              <a:round/>
              <a:headEnd type="none" w="sm" len="sm"/>
              <a:tailEnd type="none" w="sm" len="sm"/>
            </a:ln>
          </p:spPr>
        </p:cxnSp>
        <p:cxnSp>
          <p:nvCxnSpPr>
            <p:cNvPr id="393" name="Google Shape;2579;p73"/>
            <p:cNvCxnSpPr/>
            <p:nvPr/>
          </p:nvCxnSpPr>
          <p:spPr>
            <a:xfrm rot="10800000" flipH="1">
              <a:off x="4430755" y="3566589"/>
              <a:ext cx="276944" cy="9154"/>
            </a:xfrm>
            <a:prstGeom prst="straightConnector1">
              <a:avLst/>
            </a:prstGeom>
            <a:noFill/>
            <a:ln w="9525" cap="flat" cmpd="sng">
              <a:solidFill>
                <a:srgbClr val="1CB7E8"/>
              </a:solidFill>
              <a:prstDash val="solid"/>
              <a:round/>
              <a:headEnd type="none" w="sm" len="sm"/>
              <a:tailEnd type="none" w="sm" len="sm"/>
            </a:ln>
          </p:spPr>
        </p:cxnSp>
        <p:sp>
          <p:nvSpPr>
            <p:cNvPr id="394" name="Google Shape;2580;p73"/>
            <p:cNvSpPr/>
            <p:nvPr/>
          </p:nvSpPr>
          <p:spPr>
            <a:xfrm>
              <a:off x="4405843" y="3560218"/>
              <a:ext cx="24912" cy="2343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5" name="Google Shape;2581;p73"/>
            <p:cNvSpPr/>
            <p:nvPr/>
          </p:nvSpPr>
          <p:spPr>
            <a:xfrm>
              <a:off x="4123772" y="3569420"/>
              <a:ext cx="24912" cy="2343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cxnSp>
          <p:nvCxnSpPr>
            <p:cNvPr id="396" name="Google Shape;2582;p73"/>
            <p:cNvCxnSpPr/>
            <p:nvPr/>
          </p:nvCxnSpPr>
          <p:spPr>
            <a:xfrm rot="10800000" flipH="1">
              <a:off x="3525800" y="3644233"/>
              <a:ext cx="40216" cy="226195"/>
            </a:xfrm>
            <a:prstGeom prst="straightConnector1">
              <a:avLst/>
            </a:prstGeom>
            <a:noFill/>
            <a:ln w="9525" cap="flat" cmpd="sng">
              <a:solidFill>
                <a:srgbClr val="1722F9"/>
              </a:solidFill>
              <a:prstDash val="solid"/>
              <a:round/>
              <a:headEnd type="none" w="sm" len="sm"/>
              <a:tailEnd type="none" w="sm" len="sm"/>
            </a:ln>
          </p:spPr>
        </p:cxnSp>
        <p:cxnSp>
          <p:nvCxnSpPr>
            <p:cNvPr id="397" name="Google Shape;2583;p73"/>
            <p:cNvCxnSpPr/>
            <p:nvPr/>
          </p:nvCxnSpPr>
          <p:spPr>
            <a:xfrm rot="10800000" flipH="1">
              <a:off x="3470274" y="3886479"/>
              <a:ext cx="46126" cy="275487"/>
            </a:xfrm>
            <a:prstGeom prst="straightConnector1">
              <a:avLst/>
            </a:prstGeom>
            <a:noFill/>
            <a:ln w="9525" cap="flat" cmpd="sng">
              <a:solidFill>
                <a:srgbClr val="7178FB"/>
              </a:solidFill>
              <a:prstDash val="solid"/>
              <a:round/>
              <a:headEnd type="none" w="sm" len="sm"/>
              <a:tailEnd type="none" w="sm" len="sm"/>
            </a:ln>
          </p:spPr>
        </p:cxnSp>
        <p:sp>
          <p:nvSpPr>
            <p:cNvPr id="398" name="Google Shape;2584;p73"/>
            <p:cNvSpPr/>
            <p:nvPr/>
          </p:nvSpPr>
          <p:spPr>
            <a:xfrm>
              <a:off x="3565831" y="3620247"/>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9" name="Google Shape;2585;p73"/>
            <p:cNvSpPr/>
            <p:nvPr/>
          </p:nvSpPr>
          <p:spPr>
            <a:xfrm>
              <a:off x="3515262" y="3855960"/>
              <a:ext cx="24912" cy="2343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400" name="Google Shape;2586;p73"/>
            <p:cNvSpPr/>
            <p:nvPr/>
          </p:nvSpPr>
          <p:spPr>
            <a:xfrm>
              <a:off x="3452877" y="4147229"/>
              <a:ext cx="24912" cy="2343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grpSp>
    </p:spTree>
    <p:extLst>
      <p:ext uri="{BB962C8B-B14F-4D97-AF65-F5344CB8AC3E}">
        <p14:creationId xmlns:p14="http://schemas.microsoft.com/office/powerpoint/2010/main" val="1183490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POSTUREs (Seven Classes)</a:t>
            </a:r>
            <a:endParaRPr sz="2340" dirty="0"/>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Narrow" panose="020B0606020202030204" pitchFamily="34" charset="0"/>
                <a:ea typeface="Arial"/>
                <a:cs typeface="Arial"/>
                <a:sym typeface="Arial"/>
              </a:rPr>
              <a:t>STOP</a:t>
            </a:r>
            <a:endParaRPr>
              <a:latin typeface="Arial Narrow" panose="020B0606020202030204" pitchFamily="34" charset="0"/>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flip</a:t>
            </a:r>
            <a:endParaRPr dirty="0">
              <a:latin typeface="Bahnschrift Light" panose="020B0502040204020203" pitchFamily="34" charset="0"/>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move</a:t>
            </a:r>
            <a:endParaRPr dirty="0">
              <a:latin typeface="Bahnschrift Light" panose="020B0502040204020203" pitchFamily="34" charset="0"/>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left</a:t>
            </a:r>
            <a:endParaRPr dirty="0">
              <a:latin typeface="Bahnschrift Light" panose="020B0502040204020203" pitchFamily="34" charset="0"/>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right</a:t>
            </a:r>
            <a:endParaRPr dirty="0">
              <a:latin typeface="Bahnschrift Light" panose="020B0502040204020203" pitchFamily="34" charset="0"/>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take_off</a:t>
            </a:r>
            <a:endParaRPr dirty="0">
              <a:latin typeface="Bahnschrift Light" panose="020B0502040204020203" pitchFamily="34" charset="0"/>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land</a:t>
            </a:r>
            <a:endParaRPr sz="1200" dirty="0">
              <a:solidFill>
                <a:schemeClr val="dk1"/>
              </a:solidFill>
              <a:latin typeface="Bahnschrift Light" panose="020B0502040204020203" pitchFamily="34" charset="0"/>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 name="Google Shape;2389;p73">
            <a:extLst>
              <a:ext uri="{FF2B5EF4-FFF2-40B4-BE49-F238E27FC236}">
                <a16:creationId xmlns:a16="http://schemas.microsoft.com/office/drawing/2014/main" id="{21305AB1-6CF0-4D60-8F60-EADB07A80C22}"/>
              </a:ext>
            </a:extLst>
          </p:cNvPr>
          <p:cNvSpPr txBox="1"/>
          <p:nvPr/>
        </p:nvSpPr>
        <p:spPr>
          <a:xfrm>
            <a:off x="558801" y="5385719"/>
            <a:ext cx="10934700" cy="294609"/>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2000" dirty="0">
                <a:solidFill>
                  <a:schemeClr val="accent5"/>
                </a:solidFill>
                <a:latin typeface="Bahnschrift Light" panose="020B0502040204020203" pitchFamily="34" charset="0"/>
                <a:ea typeface="Arial"/>
                <a:cs typeface="Arial"/>
                <a:sym typeface="Arial"/>
              </a:rPr>
              <a:t>We classified everything which does not match exactly one of the above postures as ‘no posture’.</a:t>
            </a:r>
            <a:endParaRPr sz="3200" dirty="0">
              <a:solidFill>
                <a:schemeClr val="accent5"/>
              </a:solidFill>
              <a:latin typeface="Bahnschrift Light" panose="020B0502040204020203" pitchFamily="34" charset="0"/>
            </a:endParaRPr>
          </a:p>
        </p:txBody>
      </p:sp>
    </p:spTree>
    <p:extLst>
      <p:ext uri="{BB962C8B-B14F-4D97-AF65-F5344CB8AC3E}">
        <p14:creationId xmlns:p14="http://schemas.microsoft.com/office/powerpoint/2010/main" val="2192537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GESTURE (DYNAMIC)</a:t>
            </a:r>
            <a:br>
              <a:rPr lang="en-GB" sz="2340" dirty="0"/>
            </a:br>
            <a:endParaRPr dirty="0"/>
          </a:p>
        </p:txBody>
      </p:sp>
      <p:sp>
        <p:nvSpPr>
          <p:cNvPr id="525" name="Google Shape;525;p53"/>
          <p:cNvSpPr txBox="1">
            <a:spLocks noGrp="1"/>
          </p:cNvSpPr>
          <p:nvPr>
            <p:ph type="sldNum" idx="12"/>
          </p:nvPr>
        </p:nvSpPr>
        <p:spPr>
          <a:xfrm>
            <a:off x="9072880" y="6100799"/>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902" name="Google Shape;902;p53"/>
          <p:cNvSpPr txBox="1"/>
          <p:nvPr/>
        </p:nvSpPr>
        <p:spPr>
          <a:xfrm>
            <a:off x="495344" y="1755145"/>
            <a:ext cx="7502590" cy="1250305"/>
          </a:xfrm>
          <a:prstGeom prst="rect">
            <a:avLst/>
          </a:prstGeom>
          <a:noFill/>
          <a:ln>
            <a:noFill/>
          </a:ln>
        </p:spPr>
        <p:txBody>
          <a:bodyPr spcFirstLastPara="1" wrap="square" lIns="0" tIns="0" rIns="0" bIns="0" anchor="t" anchorCtr="0">
            <a:noAutofit/>
          </a:bodyPr>
          <a:lstStyle/>
          <a:p>
            <a:pPr marR="0" lvl="0" algn="l" rtl="0">
              <a:spcBef>
                <a:spcPts val="0"/>
              </a:spcBef>
              <a:spcAft>
                <a:spcPts val="0"/>
              </a:spcAft>
            </a:pPr>
            <a:r>
              <a:rPr lang="en-GB" sz="1800" dirty="0">
                <a:solidFill>
                  <a:schemeClr val="accent5"/>
                </a:solidFill>
                <a:latin typeface="Bahnschrift Light" panose="020B0502040204020203" pitchFamily="34" charset="0"/>
                <a:sym typeface="Arial"/>
              </a:rPr>
              <a:t>On the other hand, a gesture is a time record of a set of poses.</a:t>
            </a:r>
          </a:p>
          <a:p>
            <a:pPr marL="0" marR="0" lvl="0" indent="0" algn="l" rtl="0">
              <a:spcBef>
                <a:spcPts val="0"/>
              </a:spcBef>
              <a:spcAft>
                <a:spcPts val="0"/>
              </a:spcAft>
              <a:buNone/>
            </a:pPr>
            <a:endParaRPr lang="en-GB" sz="1800" dirty="0">
              <a:solidFill>
                <a:schemeClr val="accent5"/>
              </a:solidFill>
              <a:latin typeface="Bahnschrift Light" panose="020B0502040204020203" pitchFamily="34" charset="0"/>
              <a:sym typeface="Arial"/>
            </a:endParaRPr>
          </a:p>
          <a:p>
            <a:pPr marL="0" marR="0" lvl="0" indent="0" algn="l" rtl="0">
              <a:spcBef>
                <a:spcPts val="0"/>
              </a:spcBef>
              <a:spcAft>
                <a:spcPts val="0"/>
              </a:spcAft>
              <a:buNone/>
            </a:pPr>
            <a:r>
              <a:rPr lang="en-GB" sz="1800" dirty="0">
                <a:solidFill>
                  <a:schemeClr val="accent5"/>
                </a:solidFill>
                <a:latin typeface="Bahnschrift Light" panose="020B0502040204020203" pitchFamily="34" charset="0"/>
                <a:sym typeface="Arial"/>
              </a:rPr>
              <a:t>Gestures allow us to be much more expressive (e.g. sign language of the deaf) than with postures – but it also more difficult to detect and interpret.</a:t>
            </a:r>
            <a:endParaRPr sz="1800" dirty="0">
              <a:solidFill>
                <a:schemeClr val="accent5"/>
              </a:solidFill>
              <a:latin typeface="Bahnschrift Light" panose="020B0502040204020203" pitchFamily="34" charset="0"/>
            </a:endParaRPr>
          </a:p>
        </p:txBody>
      </p:sp>
      <p:grpSp>
        <p:nvGrpSpPr>
          <p:cNvPr id="17" name="Group 16"/>
          <p:cNvGrpSpPr/>
          <p:nvPr/>
        </p:nvGrpSpPr>
        <p:grpSpPr>
          <a:xfrm>
            <a:off x="792480" y="4466201"/>
            <a:ext cx="1280160" cy="1485846"/>
            <a:chOff x="792480" y="3991146"/>
            <a:chExt cx="1280160" cy="1485846"/>
          </a:xfrm>
        </p:grpSpPr>
        <p:sp>
          <p:nvSpPr>
            <p:cNvPr id="735" name="Google Shape;735;p53"/>
            <p:cNvSpPr txBox="1"/>
            <p:nvPr/>
          </p:nvSpPr>
          <p:spPr>
            <a:xfrm flipH="1">
              <a:off x="792480" y="5222510"/>
              <a:ext cx="1280160" cy="25448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sym typeface="Arial"/>
                </a:rPr>
                <a:t>Label = right</a:t>
              </a:r>
              <a:endParaRPr dirty="0">
                <a:solidFill>
                  <a:schemeClr val="accent5"/>
                </a:solidFill>
                <a:latin typeface="Bahnschrift Light" panose="020B0502040204020203" pitchFamily="34" charset="0"/>
              </a:endParaRPr>
            </a:p>
          </p:txBody>
        </p:sp>
        <p:sp>
          <p:nvSpPr>
            <p:cNvPr id="734" name="Google Shape;734;p53"/>
            <p:cNvSpPr/>
            <p:nvPr/>
          </p:nvSpPr>
          <p:spPr>
            <a:xfrm>
              <a:off x="1108073" y="3991146"/>
              <a:ext cx="645850" cy="4002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accent5"/>
                </a:solidFill>
                <a:latin typeface="Bahnschrift Light" panose="020B0502040204020203" pitchFamily="34" charset="0"/>
                <a:ea typeface="Arial"/>
                <a:cs typeface="Arial"/>
                <a:sym typeface="Arial"/>
              </a:endParaRPr>
            </a:p>
          </p:txBody>
        </p:sp>
      </p:grpSp>
      <p:cxnSp>
        <p:nvCxnSpPr>
          <p:cNvPr id="740" name="Google Shape;740;p53"/>
          <p:cNvCxnSpPr/>
          <p:nvPr/>
        </p:nvCxnSpPr>
        <p:spPr>
          <a:xfrm rot="10800000">
            <a:off x="4073611"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741" name="Google Shape;741;p53"/>
          <p:cNvCxnSpPr/>
          <p:nvPr/>
        </p:nvCxnSpPr>
        <p:spPr>
          <a:xfrm rot="10800000">
            <a:off x="4273103"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742" name="Google Shape;742;p53"/>
          <p:cNvCxnSpPr/>
          <p:nvPr/>
        </p:nvCxnSpPr>
        <p:spPr>
          <a:xfrm rot="10800000">
            <a:off x="4298012"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743" name="Google Shape;743;p53"/>
          <p:cNvCxnSpPr/>
          <p:nvPr/>
        </p:nvCxnSpPr>
        <p:spPr>
          <a:xfrm rot="10800000">
            <a:off x="4297977"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744" name="Google Shape;744;p53"/>
          <p:cNvCxnSpPr/>
          <p:nvPr/>
        </p:nvCxnSpPr>
        <p:spPr>
          <a:xfrm rot="10800000" flipH="1">
            <a:off x="4019100"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745" name="Google Shape;745;p53"/>
          <p:cNvCxnSpPr/>
          <p:nvPr/>
        </p:nvCxnSpPr>
        <p:spPr>
          <a:xfrm rot="10800000">
            <a:off x="4023595"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746" name="Google Shape;746;p53"/>
          <p:cNvCxnSpPr/>
          <p:nvPr/>
        </p:nvCxnSpPr>
        <p:spPr>
          <a:xfrm rot="10800000">
            <a:off x="4147772"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747" name="Google Shape;747;p53"/>
          <p:cNvCxnSpPr/>
          <p:nvPr/>
        </p:nvCxnSpPr>
        <p:spPr>
          <a:xfrm rot="10800000">
            <a:off x="4290756"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748" name="Google Shape;748;p53"/>
          <p:cNvCxnSpPr/>
          <p:nvPr/>
        </p:nvCxnSpPr>
        <p:spPr>
          <a:xfrm rot="10800000" flipH="1">
            <a:off x="3992296"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749" name="Google Shape;749;p53"/>
          <p:cNvCxnSpPr/>
          <p:nvPr/>
        </p:nvCxnSpPr>
        <p:spPr>
          <a:xfrm rot="10800000" flipH="1">
            <a:off x="3950078"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750" name="Google Shape;750;p53"/>
          <p:cNvCxnSpPr/>
          <p:nvPr/>
        </p:nvCxnSpPr>
        <p:spPr>
          <a:xfrm rot="10800000">
            <a:off x="4165766"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751" name="Google Shape;751;p53"/>
          <p:cNvCxnSpPr/>
          <p:nvPr/>
        </p:nvCxnSpPr>
        <p:spPr>
          <a:xfrm rot="10800000">
            <a:off x="4011199" y="4485485"/>
            <a:ext cx="120160" cy="0"/>
          </a:xfrm>
          <a:prstGeom prst="straightConnector1">
            <a:avLst/>
          </a:prstGeom>
          <a:noFill/>
          <a:ln w="9525" cap="flat" cmpd="sng">
            <a:solidFill>
              <a:srgbClr val="050EBB"/>
            </a:solidFill>
            <a:prstDash val="solid"/>
            <a:round/>
            <a:headEnd type="none" w="sm" len="sm"/>
            <a:tailEnd type="none" w="sm" len="sm"/>
          </a:ln>
        </p:spPr>
      </p:cxnSp>
      <p:cxnSp>
        <p:nvCxnSpPr>
          <p:cNvPr id="752" name="Google Shape;752;p53"/>
          <p:cNvCxnSpPr/>
          <p:nvPr/>
        </p:nvCxnSpPr>
        <p:spPr>
          <a:xfrm rot="10800000">
            <a:off x="4323229" y="4520174"/>
            <a:ext cx="146707" cy="109032"/>
          </a:xfrm>
          <a:prstGeom prst="straightConnector1">
            <a:avLst/>
          </a:prstGeom>
          <a:noFill/>
          <a:ln w="9525" cap="flat" cmpd="sng">
            <a:solidFill>
              <a:srgbClr val="1722F9"/>
            </a:solidFill>
            <a:prstDash val="solid"/>
            <a:round/>
            <a:headEnd type="none" w="sm" len="sm"/>
            <a:tailEnd type="none" w="sm" len="sm"/>
          </a:ln>
        </p:spPr>
      </p:cxnSp>
      <p:cxnSp>
        <p:nvCxnSpPr>
          <p:cNvPr id="753" name="Google Shape;753;p53"/>
          <p:cNvCxnSpPr/>
          <p:nvPr/>
        </p:nvCxnSpPr>
        <p:spPr>
          <a:xfrm>
            <a:off x="4496359" y="4644317"/>
            <a:ext cx="121239" cy="95511"/>
          </a:xfrm>
          <a:prstGeom prst="straightConnector1">
            <a:avLst/>
          </a:prstGeom>
          <a:noFill/>
          <a:ln w="9525" cap="flat" cmpd="sng">
            <a:solidFill>
              <a:srgbClr val="7178FB"/>
            </a:solidFill>
            <a:prstDash val="solid"/>
            <a:round/>
            <a:headEnd type="none" w="sm" len="sm"/>
            <a:tailEnd type="none" w="sm" len="sm"/>
          </a:ln>
        </p:spPr>
      </p:cxnSp>
      <p:sp>
        <p:nvSpPr>
          <p:cNvPr id="754" name="Google Shape;754;p53"/>
          <p:cNvSpPr/>
          <p:nvPr/>
        </p:nvSpPr>
        <p:spPr>
          <a:xfrm flipH="1">
            <a:off x="4309067"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5" name="Google Shape;755;p53"/>
          <p:cNvSpPr/>
          <p:nvPr/>
        </p:nvSpPr>
        <p:spPr>
          <a:xfrm flipH="1">
            <a:off x="4478919" y="4635677"/>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6" name="Google Shape;756;p53"/>
          <p:cNvSpPr/>
          <p:nvPr/>
        </p:nvSpPr>
        <p:spPr>
          <a:xfrm flipH="1">
            <a:off x="4621323" y="473754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7" name="Google Shape;757;p53"/>
          <p:cNvSpPr/>
          <p:nvPr/>
        </p:nvSpPr>
        <p:spPr>
          <a:xfrm flipH="1">
            <a:off x="4146643" y="447042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8" name="Google Shape;758;p53"/>
          <p:cNvSpPr/>
          <p:nvPr/>
        </p:nvSpPr>
        <p:spPr>
          <a:xfrm flipH="1">
            <a:off x="4133330"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9" name="Google Shape;759;p53"/>
          <p:cNvSpPr/>
          <p:nvPr/>
        </p:nvSpPr>
        <p:spPr>
          <a:xfrm flipH="1">
            <a:off x="4046493"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0" name="Google Shape;760;p53"/>
          <p:cNvSpPr/>
          <p:nvPr/>
        </p:nvSpPr>
        <p:spPr>
          <a:xfrm flipH="1">
            <a:off x="4271801"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1" name="Google Shape;761;p53"/>
          <p:cNvSpPr/>
          <p:nvPr/>
        </p:nvSpPr>
        <p:spPr>
          <a:xfrm flipH="1">
            <a:off x="4003473"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2" name="Google Shape;762;p53"/>
          <p:cNvSpPr/>
          <p:nvPr/>
        </p:nvSpPr>
        <p:spPr>
          <a:xfrm flipH="1">
            <a:off x="4299855"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3" name="Google Shape;763;p53"/>
          <p:cNvSpPr/>
          <p:nvPr/>
        </p:nvSpPr>
        <p:spPr>
          <a:xfrm flipH="1">
            <a:off x="4019315"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4" name="Google Shape;764;p53"/>
          <p:cNvSpPr/>
          <p:nvPr/>
        </p:nvSpPr>
        <p:spPr>
          <a:xfrm flipH="1">
            <a:off x="3934997"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5" name="Google Shape;765;p53"/>
          <p:cNvSpPr/>
          <p:nvPr/>
        </p:nvSpPr>
        <p:spPr>
          <a:xfrm flipH="1">
            <a:off x="3985443"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6" name="Google Shape;766;p53"/>
          <p:cNvSpPr/>
          <p:nvPr/>
        </p:nvSpPr>
        <p:spPr>
          <a:xfrm flipH="1">
            <a:off x="4297221"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7" name="Google Shape;767;p53"/>
          <p:cNvSpPr/>
          <p:nvPr/>
        </p:nvSpPr>
        <p:spPr>
          <a:xfrm flipH="1">
            <a:off x="4337253"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8" name="Google Shape;768;p53"/>
          <p:cNvSpPr/>
          <p:nvPr/>
        </p:nvSpPr>
        <p:spPr>
          <a:xfrm flipH="1">
            <a:off x="4292132"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9" name="Google Shape;769;p53"/>
          <p:cNvSpPr/>
          <p:nvPr/>
        </p:nvSpPr>
        <p:spPr>
          <a:xfrm>
            <a:off x="4639498" y="4497997"/>
            <a:ext cx="52885" cy="26083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770" name="Google Shape;770;p53"/>
          <p:cNvCxnSpPr/>
          <p:nvPr/>
        </p:nvCxnSpPr>
        <p:spPr>
          <a:xfrm flipH="1">
            <a:off x="3975257" y="4494816"/>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771" name="Google Shape;771;p53"/>
          <p:cNvCxnSpPr/>
          <p:nvPr/>
        </p:nvCxnSpPr>
        <p:spPr>
          <a:xfrm flipH="1">
            <a:off x="3961084" y="4687192"/>
            <a:ext cx="7400" cy="176219"/>
          </a:xfrm>
          <a:prstGeom prst="straightConnector1">
            <a:avLst/>
          </a:prstGeom>
          <a:noFill/>
          <a:ln w="9525" cap="flat" cmpd="sng">
            <a:solidFill>
              <a:srgbClr val="1CB7E8"/>
            </a:solidFill>
            <a:prstDash val="solid"/>
            <a:round/>
            <a:headEnd type="none" w="sm" len="sm"/>
            <a:tailEnd type="none" w="sm" len="sm"/>
          </a:ln>
        </p:spPr>
      </p:cxnSp>
      <p:sp>
        <p:nvSpPr>
          <p:cNvPr id="772" name="Google Shape;772;p53"/>
          <p:cNvSpPr/>
          <p:nvPr/>
        </p:nvSpPr>
        <p:spPr>
          <a:xfrm flipH="1">
            <a:off x="3961084" y="4674371"/>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73" name="Google Shape;773;p53"/>
          <p:cNvSpPr/>
          <p:nvPr/>
        </p:nvSpPr>
        <p:spPr>
          <a:xfrm flipH="1">
            <a:off x="3944185" y="4873631"/>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74" name="Google Shape;774;p53"/>
          <p:cNvSpPr/>
          <p:nvPr/>
        </p:nvSpPr>
        <p:spPr>
          <a:xfrm flipH="1">
            <a:off x="3981821" y="4483978"/>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775" name="Google Shape;775;p53"/>
          <p:cNvCxnSpPr/>
          <p:nvPr/>
        </p:nvCxnSpPr>
        <p:spPr>
          <a:xfrm rot="10800000">
            <a:off x="3068305"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776" name="Google Shape;776;p53"/>
          <p:cNvCxnSpPr/>
          <p:nvPr/>
        </p:nvCxnSpPr>
        <p:spPr>
          <a:xfrm rot="10800000">
            <a:off x="3267796"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777" name="Google Shape;777;p53"/>
          <p:cNvCxnSpPr/>
          <p:nvPr/>
        </p:nvCxnSpPr>
        <p:spPr>
          <a:xfrm rot="10800000">
            <a:off x="3292705"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778" name="Google Shape;778;p53"/>
          <p:cNvCxnSpPr/>
          <p:nvPr/>
        </p:nvCxnSpPr>
        <p:spPr>
          <a:xfrm rot="10800000">
            <a:off x="3292671"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779" name="Google Shape;779;p53"/>
          <p:cNvCxnSpPr/>
          <p:nvPr/>
        </p:nvCxnSpPr>
        <p:spPr>
          <a:xfrm rot="10800000" flipH="1">
            <a:off x="3013793"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780" name="Google Shape;780;p53"/>
          <p:cNvCxnSpPr/>
          <p:nvPr/>
        </p:nvCxnSpPr>
        <p:spPr>
          <a:xfrm rot="10800000">
            <a:off x="3018289"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781" name="Google Shape;781;p53"/>
          <p:cNvCxnSpPr/>
          <p:nvPr/>
        </p:nvCxnSpPr>
        <p:spPr>
          <a:xfrm rot="10800000">
            <a:off x="3142465"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782" name="Google Shape;782;p53"/>
          <p:cNvCxnSpPr/>
          <p:nvPr/>
        </p:nvCxnSpPr>
        <p:spPr>
          <a:xfrm rot="10800000">
            <a:off x="3285449"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783" name="Google Shape;783;p53"/>
          <p:cNvCxnSpPr/>
          <p:nvPr/>
        </p:nvCxnSpPr>
        <p:spPr>
          <a:xfrm rot="10800000" flipH="1">
            <a:off x="2986990"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784" name="Google Shape;784;p53"/>
          <p:cNvCxnSpPr/>
          <p:nvPr/>
        </p:nvCxnSpPr>
        <p:spPr>
          <a:xfrm rot="10800000" flipH="1">
            <a:off x="2944772"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785" name="Google Shape;785;p53"/>
          <p:cNvCxnSpPr/>
          <p:nvPr/>
        </p:nvCxnSpPr>
        <p:spPr>
          <a:xfrm rot="10800000">
            <a:off x="3160459"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786" name="Google Shape;786;p53"/>
          <p:cNvCxnSpPr/>
          <p:nvPr/>
        </p:nvCxnSpPr>
        <p:spPr>
          <a:xfrm flipH="1">
            <a:off x="2975031" y="4485485"/>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787" name="Google Shape;787;p53"/>
          <p:cNvCxnSpPr/>
          <p:nvPr/>
        </p:nvCxnSpPr>
        <p:spPr>
          <a:xfrm flipH="1">
            <a:off x="2960858" y="4677861"/>
            <a:ext cx="7400" cy="176219"/>
          </a:xfrm>
          <a:prstGeom prst="straightConnector1">
            <a:avLst/>
          </a:prstGeom>
          <a:noFill/>
          <a:ln w="9525" cap="flat" cmpd="sng">
            <a:solidFill>
              <a:srgbClr val="1CB7E8"/>
            </a:solidFill>
            <a:prstDash val="solid"/>
            <a:round/>
            <a:headEnd type="none" w="sm" len="sm"/>
            <a:tailEnd type="none" w="sm" len="sm"/>
          </a:ln>
        </p:spPr>
      </p:cxnSp>
      <p:cxnSp>
        <p:nvCxnSpPr>
          <p:cNvPr id="788" name="Google Shape;788;p53"/>
          <p:cNvCxnSpPr/>
          <p:nvPr/>
        </p:nvCxnSpPr>
        <p:spPr>
          <a:xfrm rot="10800000">
            <a:off x="3005892" y="4485485"/>
            <a:ext cx="120160" cy="0"/>
          </a:xfrm>
          <a:prstGeom prst="straightConnector1">
            <a:avLst/>
          </a:prstGeom>
          <a:noFill/>
          <a:ln w="9525" cap="flat" cmpd="sng">
            <a:solidFill>
              <a:srgbClr val="050EBB"/>
            </a:solidFill>
            <a:prstDash val="solid"/>
            <a:round/>
            <a:headEnd type="none" w="sm" len="sm"/>
            <a:tailEnd type="none" w="sm" len="sm"/>
          </a:ln>
        </p:spPr>
      </p:cxnSp>
      <p:cxnSp>
        <p:nvCxnSpPr>
          <p:cNvPr id="789" name="Google Shape;789;p53"/>
          <p:cNvCxnSpPr/>
          <p:nvPr/>
        </p:nvCxnSpPr>
        <p:spPr>
          <a:xfrm rot="10800000">
            <a:off x="3317922" y="4520173"/>
            <a:ext cx="23034" cy="145883"/>
          </a:xfrm>
          <a:prstGeom prst="straightConnector1">
            <a:avLst/>
          </a:prstGeom>
          <a:noFill/>
          <a:ln w="9525" cap="flat" cmpd="sng">
            <a:solidFill>
              <a:srgbClr val="1722F9"/>
            </a:solidFill>
            <a:prstDash val="solid"/>
            <a:round/>
            <a:headEnd type="none" w="sm" len="sm"/>
            <a:tailEnd type="none" w="sm" len="sm"/>
          </a:ln>
        </p:spPr>
      </p:cxnSp>
      <p:cxnSp>
        <p:nvCxnSpPr>
          <p:cNvPr id="790" name="Google Shape;790;p53"/>
          <p:cNvCxnSpPr/>
          <p:nvPr/>
        </p:nvCxnSpPr>
        <p:spPr>
          <a:xfrm rot="10800000">
            <a:off x="3346340" y="4676407"/>
            <a:ext cx="26418" cy="177673"/>
          </a:xfrm>
          <a:prstGeom prst="straightConnector1">
            <a:avLst/>
          </a:prstGeom>
          <a:noFill/>
          <a:ln w="9525" cap="flat" cmpd="sng">
            <a:solidFill>
              <a:srgbClr val="7178FB"/>
            </a:solidFill>
            <a:prstDash val="solid"/>
            <a:round/>
            <a:headEnd type="none" w="sm" len="sm"/>
            <a:tailEnd type="none" w="sm" len="sm"/>
          </a:ln>
        </p:spPr>
      </p:cxnSp>
      <p:sp>
        <p:nvSpPr>
          <p:cNvPr id="791" name="Google Shape;791;p53"/>
          <p:cNvSpPr/>
          <p:nvPr/>
        </p:nvSpPr>
        <p:spPr>
          <a:xfrm flipH="1">
            <a:off x="2960858" y="4665039"/>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2" name="Google Shape;792;p53"/>
          <p:cNvSpPr/>
          <p:nvPr/>
        </p:nvSpPr>
        <p:spPr>
          <a:xfrm flipH="1">
            <a:off x="2943959" y="4864299"/>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3" name="Google Shape;793;p53"/>
          <p:cNvSpPr/>
          <p:nvPr/>
        </p:nvSpPr>
        <p:spPr>
          <a:xfrm flipH="1">
            <a:off x="2981596" y="4474647"/>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4" name="Google Shape;794;p53"/>
          <p:cNvSpPr/>
          <p:nvPr/>
        </p:nvSpPr>
        <p:spPr>
          <a:xfrm flipH="1">
            <a:off x="3303760"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5" name="Google Shape;795;p53"/>
          <p:cNvSpPr/>
          <p:nvPr/>
        </p:nvSpPr>
        <p:spPr>
          <a:xfrm flipH="1">
            <a:off x="3332723" y="4656724"/>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6" name="Google Shape;796;p53"/>
          <p:cNvSpPr/>
          <p:nvPr/>
        </p:nvSpPr>
        <p:spPr>
          <a:xfrm flipH="1">
            <a:off x="3368454" y="484457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nvGrpSpPr>
          <p:cNvPr id="797" name="Google Shape;797;p53"/>
          <p:cNvGrpSpPr/>
          <p:nvPr/>
        </p:nvGrpSpPr>
        <p:grpSpPr>
          <a:xfrm flipH="1">
            <a:off x="3032926" y="4346444"/>
            <a:ext cx="160771" cy="139090"/>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799" name="Google Shape;799;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00" name="Google Shape;800;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1" name="Google Shape;801;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2" name="Google Shape;802;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803" name="Google Shape;803;p53"/>
          <p:cNvSpPr/>
          <p:nvPr/>
        </p:nvSpPr>
        <p:spPr>
          <a:xfrm flipH="1">
            <a:off x="3128024"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4" name="Google Shape;804;p53"/>
          <p:cNvSpPr/>
          <p:nvPr/>
        </p:nvSpPr>
        <p:spPr>
          <a:xfrm flipH="1">
            <a:off x="3041186"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5" name="Google Shape;805;p53"/>
          <p:cNvSpPr/>
          <p:nvPr/>
        </p:nvSpPr>
        <p:spPr>
          <a:xfrm flipH="1">
            <a:off x="3266495"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6" name="Google Shape;806;p53"/>
          <p:cNvSpPr/>
          <p:nvPr/>
        </p:nvSpPr>
        <p:spPr>
          <a:xfrm flipH="1">
            <a:off x="2998167"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7" name="Google Shape;807;p53"/>
          <p:cNvSpPr/>
          <p:nvPr/>
        </p:nvSpPr>
        <p:spPr>
          <a:xfrm flipH="1">
            <a:off x="3294548"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8" name="Google Shape;808;p53"/>
          <p:cNvSpPr/>
          <p:nvPr/>
        </p:nvSpPr>
        <p:spPr>
          <a:xfrm flipH="1">
            <a:off x="3014008"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9" name="Google Shape;809;p53"/>
          <p:cNvSpPr/>
          <p:nvPr/>
        </p:nvSpPr>
        <p:spPr>
          <a:xfrm flipH="1">
            <a:off x="2929691"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0" name="Google Shape;810;p53"/>
          <p:cNvSpPr/>
          <p:nvPr/>
        </p:nvSpPr>
        <p:spPr>
          <a:xfrm flipH="1">
            <a:off x="2980136"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1" name="Google Shape;811;p53"/>
          <p:cNvSpPr/>
          <p:nvPr/>
        </p:nvSpPr>
        <p:spPr>
          <a:xfrm flipH="1">
            <a:off x="3291914"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2" name="Google Shape;812;p53"/>
          <p:cNvSpPr/>
          <p:nvPr/>
        </p:nvSpPr>
        <p:spPr>
          <a:xfrm flipH="1">
            <a:off x="3331946"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3" name="Google Shape;813;p53"/>
          <p:cNvSpPr/>
          <p:nvPr/>
        </p:nvSpPr>
        <p:spPr>
          <a:xfrm flipH="1">
            <a:off x="3286826"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4" name="Google Shape;814;p53"/>
          <p:cNvSpPr/>
          <p:nvPr/>
        </p:nvSpPr>
        <p:spPr>
          <a:xfrm rot="2485111">
            <a:off x="3455064" y="4571386"/>
            <a:ext cx="75114" cy="353464"/>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15" name="Google Shape;815;p53"/>
          <p:cNvCxnSpPr/>
          <p:nvPr/>
        </p:nvCxnSpPr>
        <p:spPr>
          <a:xfrm rot="10800000">
            <a:off x="5417959"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816" name="Google Shape;816;p53"/>
          <p:cNvCxnSpPr/>
          <p:nvPr/>
        </p:nvCxnSpPr>
        <p:spPr>
          <a:xfrm rot="10800000">
            <a:off x="5617451"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817" name="Google Shape;817;p53"/>
          <p:cNvCxnSpPr/>
          <p:nvPr/>
        </p:nvCxnSpPr>
        <p:spPr>
          <a:xfrm rot="10800000">
            <a:off x="5642360"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818" name="Google Shape;818;p53"/>
          <p:cNvCxnSpPr/>
          <p:nvPr/>
        </p:nvCxnSpPr>
        <p:spPr>
          <a:xfrm rot="10800000">
            <a:off x="5642325"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819" name="Google Shape;819;p53"/>
          <p:cNvCxnSpPr/>
          <p:nvPr/>
        </p:nvCxnSpPr>
        <p:spPr>
          <a:xfrm rot="10800000" flipH="1">
            <a:off x="5363448"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820" name="Google Shape;820;p53"/>
          <p:cNvCxnSpPr/>
          <p:nvPr/>
        </p:nvCxnSpPr>
        <p:spPr>
          <a:xfrm rot="10800000">
            <a:off x="5367943"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821" name="Google Shape;821;p53"/>
          <p:cNvCxnSpPr/>
          <p:nvPr/>
        </p:nvCxnSpPr>
        <p:spPr>
          <a:xfrm rot="10800000">
            <a:off x="5492120"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822" name="Google Shape;822;p53"/>
          <p:cNvCxnSpPr/>
          <p:nvPr/>
        </p:nvCxnSpPr>
        <p:spPr>
          <a:xfrm rot="10800000">
            <a:off x="5635104"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823" name="Google Shape;823;p53"/>
          <p:cNvCxnSpPr/>
          <p:nvPr/>
        </p:nvCxnSpPr>
        <p:spPr>
          <a:xfrm rot="10800000" flipH="1">
            <a:off x="5336644"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824" name="Google Shape;824;p53"/>
          <p:cNvCxnSpPr/>
          <p:nvPr/>
        </p:nvCxnSpPr>
        <p:spPr>
          <a:xfrm rot="10800000" flipH="1">
            <a:off x="5294427"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825" name="Google Shape;825;p53"/>
          <p:cNvCxnSpPr/>
          <p:nvPr/>
        </p:nvCxnSpPr>
        <p:spPr>
          <a:xfrm rot="10800000">
            <a:off x="5510114"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826" name="Google Shape;826;p53"/>
          <p:cNvCxnSpPr/>
          <p:nvPr/>
        </p:nvCxnSpPr>
        <p:spPr>
          <a:xfrm flipH="1">
            <a:off x="5149767" y="4485486"/>
            <a:ext cx="189170" cy="48"/>
          </a:xfrm>
          <a:prstGeom prst="straightConnector1">
            <a:avLst/>
          </a:prstGeom>
          <a:noFill/>
          <a:ln w="9525" cap="flat" cmpd="sng">
            <a:solidFill>
              <a:srgbClr val="128CB2"/>
            </a:solidFill>
            <a:prstDash val="solid"/>
            <a:round/>
            <a:headEnd type="none" w="sm" len="sm"/>
            <a:tailEnd type="none" w="sm" len="sm"/>
          </a:ln>
        </p:spPr>
      </p:cxnSp>
      <p:cxnSp>
        <p:nvCxnSpPr>
          <p:cNvPr id="827" name="Google Shape;827;p53"/>
          <p:cNvCxnSpPr/>
          <p:nvPr/>
        </p:nvCxnSpPr>
        <p:spPr>
          <a:xfrm flipH="1">
            <a:off x="5005633" y="4485047"/>
            <a:ext cx="171768" cy="242"/>
          </a:xfrm>
          <a:prstGeom prst="straightConnector1">
            <a:avLst/>
          </a:prstGeom>
          <a:noFill/>
          <a:ln w="9525" cap="flat" cmpd="sng">
            <a:solidFill>
              <a:srgbClr val="1CB7E8"/>
            </a:solidFill>
            <a:prstDash val="solid"/>
            <a:round/>
            <a:headEnd type="none" w="sm" len="sm"/>
            <a:tailEnd type="none" w="sm" len="sm"/>
          </a:ln>
        </p:spPr>
      </p:cxnSp>
      <p:cxnSp>
        <p:nvCxnSpPr>
          <p:cNvPr id="828" name="Google Shape;828;p53"/>
          <p:cNvCxnSpPr/>
          <p:nvPr/>
        </p:nvCxnSpPr>
        <p:spPr>
          <a:xfrm flipH="1">
            <a:off x="5667577" y="4520173"/>
            <a:ext cx="192262" cy="1"/>
          </a:xfrm>
          <a:prstGeom prst="straightConnector1">
            <a:avLst/>
          </a:prstGeom>
          <a:noFill/>
          <a:ln w="9525" cap="flat" cmpd="sng">
            <a:solidFill>
              <a:srgbClr val="1722F9"/>
            </a:solidFill>
            <a:prstDash val="solid"/>
            <a:round/>
            <a:headEnd type="none" w="sm" len="sm"/>
            <a:tailEnd type="none" w="sm" len="sm"/>
          </a:ln>
        </p:spPr>
      </p:cxnSp>
      <p:cxnSp>
        <p:nvCxnSpPr>
          <p:cNvPr id="829" name="Google Shape;829;p53"/>
          <p:cNvCxnSpPr/>
          <p:nvPr/>
        </p:nvCxnSpPr>
        <p:spPr>
          <a:xfrm>
            <a:off x="5899277" y="4524249"/>
            <a:ext cx="163937" cy="0"/>
          </a:xfrm>
          <a:prstGeom prst="straightConnector1">
            <a:avLst/>
          </a:prstGeom>
          <a:noFill/>
          <a:ln w="9525" cap="flat" cmpd="sng">
            <a:solidFill>
              <a:srgbClr val="7178FB"/>
            </a:solidFill>
            <a:prstDash val="solid"/>
            <a:round/>
            <a:headEnd type="none" w="sm" len="sm"/>
            <a:tailEnd type="none" w="sm" len="sm"/>
          </a:ln>
        </p:spPr>
      </p:cxnSp>
      <p:sp>
        <p:nvSpPr>
          <p:cNvPr id="830" name="Google Shape;830;p53"/>
          <p:cNvSpPr/>
          <p:nvPr/>
        </p:nvSpPr>
        <p:spPr>
          <a:xfrm flipH="1">
            <a:off x="5184627" y="4485289"/>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1" name="Google Shape;831;p53"/>
          <p:cNvSpPr/>
          <p:nvPr/>
        </p:nvSpPr>
        <p:spPr>
          <a:xfrm flipH="1">
            <a:off x="4972959" y="4474647"/>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2" name="Google Shape;832;p53"/>
          <p:cNvSpPr/>
          <p:nvPr/>
        </p:nvSpPr>
        <p:spPr>
          <a:xfrm flipH="1">
            <a:off x="5331250" y="4474647"/>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3" name="Google Shape;833;p53"/>
          <p:cNvSpPr/>
          <p:nvPr/>
        </p:nvSpPr>
        <p:spPr>
          <a:xfrm flipH="1">
            <a:off x="5653415"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4" name="Google Shape;834;p53"/>
          <p:cNvSpPr/>
          <p:nvPr/>
        </p:nvSpPr>
        <p:spPr>
          <a:xfrm flipH="1">
            <a:off x="5868373" y="4512258"/>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5" name="Google Shape;835;p53"/>
          <p:cNvSpPr/>
          <p:nvPr/>
        </p:nvSpPr>
        <p:spPr>
          <a:xfrm flipH="1">
            <a:off x="6070687" y="4525991"/>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36" name="Google Shape;836;p53"/>
          <p:cNvCxnSpPr/>
          <p:nvPr/>
        </p:nvCxnSpPr>
        <p:spPr>
          <a:xfrm rot="10800000">
            <a:off x="5355547" y="4485485"/>
            <a:ext cx="120160" cy="0"/>
          </a:xfrm>
          <a:prstGeom prst="straightConnector1">
            <a:avLst/>
          </a:prstGeom>
          <a:noFill/>
          <a:ln w="9525" cap="flat" cmpd="sng">
            <a:solidFill>
              <a:srgbClr val="050EBB"/>
            </a:solidFill>
            <a:prstDash val="solid"/>
            <a:round/>
            <a:headEnd type="none" w="sm" len="sm"/>
            <a:tailEnd type="none" w="sm" len="sm"/>
          </a:ln>
        </p:spPr>
      </p:cxnSp>
      <p:grpSp>
        <p:nvGrpSpPr>
          <p:cNvPr id="837" name="Google Shape;837;p53"/>
          <p:cNvGrpSpPr/>
          <p:nvPr/>
        </p:nvGrpSpPr>
        <p:grpSpPr>
          <a:xfrm flipH="1">
            <a:off x="5380011" y="4346444"/>
            <a:ext cx="160771" cy="126656"/>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39" name="Google Shape;839;p53"/>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40" name="Google Shape;840;p53"/>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1" name="Google Shape;841;p53"/>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842" name="Google Shape;842;p53"/>
          <p:cNvSpPr/>
          <p:nvPr/>
        </p:nvSpPr>
        <p:spPr>
          <a:xfrm flipH="1">
            <a:off x="5490991" y="447042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3" name="Google Shape;843;p53"/>
          <p:cNvSpPr/>
          <p:nvPr/>
        </p:nvSpPr>
        <p:spPr>
          <a:xfrm flipH="1">
            <a:off x="5477678"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4" name="Google Shape;844;p53"/>
          <p:cNvSpPr/>
          <p:nvPr/>
        </p:nvSpPr>
        <p:spPr>
          <a:xfrm flipH="1">
            <a:off x="5390841"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5" name="Google Shape;845;p53"/>
          <p:cNvSpPr/>
          <p:nvPr/>
        </p:nvSpPr>
        <p:spPr>
          <a:xfrm flipH="1">
            <a:off x="5616149"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6" name="Google Shape;846;p53"/>
          <p:cNvSpPr/>
          <p:nvPr/>
        </p:nvSpPr>
        <p:spPr>
          <a:xfrm flipH="1">
            <a:off x="5347821"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7" name="Google Shape;847;p53"/>
          <p:cNvSpPr/>
          <p:nvPr/>
        </p:nvSpPr>
        <p:spPr>
          <a:xfrm flipH="1">
            <a:off x="5644203"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8" name="Google Shape;848;p53"/>
          <p:cNvSpPr/>
          <p:nvPr/>
        </p:nvSpPr>
        <p:spPr>
          <a:xfrm flipH="1">
            <a:off x="5363663"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9" name="Google Shape;849;p53"/>
          <p:cNvSpPr/>
          <p:nvPr/>
        </p:nvSpPr>
        <p:spPr>
          <a:xfrm flipH="1">
            <a:off x="5279346"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0" name="Google Shape;850;p53"/>
          <p:cNvSpPr/>
          <p:nvPr/>
        </p:nvSpPr>
        <p:spPr>
          <a:xfrm flipH="1">
            <a:off x="5329791"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1" name="Google Shape;851;p53"/>
          <p:cNvSpPr/>
          <p:nvPr/>
        </p:nvSpPr>
        <p:spPr>
          <a:xfrm flipH="1">
            <a:off x="5641569"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2" name="Google Shape;852;p53"/>
          <p:cNvSpPr/>
          <p:nvPr/>
        </p:nvSpPr>
        <p:spPr>
          <a:xfrm flipH="1">
            <a:off x="5681601"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3" name="Google Shape;853;p53"/>
          <p:cNvSpPr/>
          <p:nvPr/>
        </p:nvSpPr>
        <p:spPr>
          <a:xfrm flipH="1">
            <a:off x="5636480"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4" name="Google Shape;854;p53"/>
          <p:cNvSpPr/>
          <p:nvPr/>
        </p:nvSpPr>
        <p:spPr>
          <a:xfrm rot="11369864" flipH="1">
            <a:off x="6042069" y="4568397"/>
            <a:ext cx="52885" cy="26083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55" name="Google Shape;855;p53"/>
          <p:cNvCxnSpPr/>
          <p:nvPr/>
        </p:nvCxnSpPr>
        <p:spPr>
          <a:xfrm rot="10800000">
            <a:off x="6547496"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856" name="Google Shape;856;p53"/>
          <p:cNvCxnSpPr/>
          <p:nvPr/>
        </p:nvCxnSpPr>
        <p:spPr>
          <a:xfrm rot="10800000">
            <a:off x="6746988"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857" name="Google Shape;857;p53"/>
          <p:cNvCxnSpPr/>
          <p:nvPr/>
        </p:nvCxnSpPr>
        <p:spPr>
          <a:xfrm rot="10800000">
            <a:off x="6771897"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858" name="Google Shape;858;p53"/>
          <p:cNvCxnSpPr/>
          <p:nvPr/>
        </p:nvCxnSpPr>
        <p:spPr>
          <a:xfrm rot="10800000">
            <a:off x="6771862"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859" name="Google Shape;859;p53"/>
          <p:cNvCxnSpPr/>
          <p:nvPr/>
        </p:nvCxnSpPr>
        <p:spPr>
          <a:xfrm rot="10800000" flipH="1">
            <a:off x="6492985"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860" name="Google Shape;860;p53"/>
          <p:cNvCxnSpPr/>
          <p:nvPr/>
        </p:nvCxnSpPr>
        <p:spPr>
          <a:xfrm rot="10800000">
            <a:off x="6497481"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861" name="Google Shape;861;p53"/>
          <p:cNvCxnSpPr/>
          <p:nvPr/>
        </p:nvCxnSpPr>
        <p:spPr>
          <a:xfrm rot="10800000">
            <a:off x="6621657"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862" name="Google Shape;862;p53"/>
          <p:cNvCxnSpPr/>
          <p:nvPr/>
        </p:nvCxnSpPr>
        <p:spPr>
          <a:xfrm rot="10800000">
            <a:off x="6764641"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863" name="Google Shape;863;p53"/>
          <p:cNvCxnSpPr/>
          <p:nvPr/>
        </p:nvCxnSpPr>
        <p:spPr>
          <a:xfrm rot="10800000" flipH="1">
            <a:off x="6466181"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864" name="Google Shape;864;p53"/>
          <p:cNvCxnSpPr/>
          <p:nvPr/>
        </p:nvCxnSpPr>
        <p:spPr>
          <a:xfrm rot="10800000" flipH="1">
            <a:off x="6423964"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865" name="Google Shape;865;p53"/>
          <p:cNvCxnSpPr/>
          <p:nvPr/>
        </p:nvCxnSpPr>
        <p:spPr>
          <a:xfrm rot="10800000">
            <a:off x="6639651"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866" name="Google Shape;866;p53"/>
          <p:cNvCxnSpPr/>
          <p:nvPr/>
        </p:nvCxnSpPr>
        <p:spPr>
          <a:xfrm rot="10800000">
            <a:off x="6485084" y="4485485"/>
            <a:ext cx="120160" cy="0"/>
          </a:xfrm>
          <a:prstGeom prst="straightConnector1">
            <a:avLst/>
          </a:prstGeom>
          <a:noFill/>
          <a:ln w="9525" cap="flat" cmpd="sng">
            <a:solidFill>
              <a:srgbClr val="050EBB"/>
            </a:solidFill>
            <a:prstDash val="solid"/>
            <a:round/>
            <a:headEnd type="none" w="sm" len="sm"/>
            <a:tailEnd type="none" w="sm" len="sm"/>
          </a:ln>
        </p:spPr>
      </p:cxnSp>
      <p:cxnSp>
        <p:nvCxnSpPr>
          <p:cNvPr id="867" name="Google Shape;867;p53"/>
          <p:cNvCxnSpPr/>
          <p:nvPr/>
        </p:nvCxnSpPr>
        <p:spPr>
          <a:xfrm rot="10800000">
            <a:off x="6797114" y="4520174"/>
            <a:ext cx="146707" cy="109032"/>
          </a:xfrm>
          <a:prstGeom prst="straightConnector1">
            <a:avLst/>
          </a:prstGeom>
          <a:noFill/>
          <a:ln w="9525" cap="flat" cmpd="sng">
            <a:solidFill>
              <a:srgbClr val="1722F9"/>
            </a:solidFill>
            <a:prstDash val="solid"/>
            <a:round/>
            <a:headEnd type="none" w="sm" len="sm"/>
            <a:tailEnd type="none" w="sm" len="sm"/>
          </a:ln>
        </p:spPr>
      </p:cxnSp>
      <p:cxnSp>
        <p:nvCxnSpPr>
          <p:cNvPr id="868" name="Google Shape;868;p53"/>
          <p:cNvCxnSpPr/>
          <p:nvPr/>
        </p:nvCxnSpPr>
        <p:spPr>
          <a:xfrm>
            <a:off x="6970244" y="4644317"/>
            <a:ext cx="121239" cy="95511"/>
          </a:xfrm>
          <a:prstGeom prst="straightConnector1">
            <a:avLst/>
          </a:prstGeom>
          <a:noFill/>
          <a:ln w="9525" cap="flat" cmpd="sng">
            <a:solidFill>
              <a:srgbClr val="7178FB"/>
            </a:solidFill>
            <a:prstDash val="solid"/>
            <a:round/>
            <a:headEnd type="none" w="sm" len="sm"/>
            <a:tailEnd type="none" w="sm" len="sm"/>
          </a:ln>
        </p:spPr>
      </p:cxnSp>
      <p:grpSp>
        <p:nvGrpSpPr>
          <p:cNvPr id="869" name="Google Shape;869;p53"/>
          <p:cNvGrpSpPr/>
          <p:nvPr/>
        </p:nvGrpSpPr>
        <p:grpSpPr>
          <a:xfrm flipH="1">
            <a:off x="6509444" y="4346444"/>
            <a:ext cx="160771" cy="126656"/>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71" name="Google Shape;871;p53"/>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72" name="Google Shape;872;p53"/>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3" name="Google Shape;873;p53"/>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874" name="Google Shape;874;p53"/>
          <p:cNvSpPr/>
          <p:nvPr/>
        </p:nvSpPr>
        <p:spPr>
          <a:xfrm flipH="1">
            <a:off x="6782952"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5" name="Google Shape;875;p53"/>
          <p:cNvSpPr/>
          <p:nvPr/>
        </p:nvSpPr>
        <p:spPr>
          <a:xfrm flipH="1">
            <a:off x="6952804" y="4635677"/>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6" name="Google Shape;876;p53"/>
          <p:cNvSpPr/>
          <p:nvPr/>
        </p:nvSpPr>
        <p:spPr>
          <a:xfrm flipH="1">
            <a:off x="7095208" y="473754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7" name="Google Shape;877;p53"/>
          <p:cNvSpPr/>
          <p:nvPr/>
        </p:nvSpPr>
        <p:spPr>
          <a:xfrm flipH="1">
            <a:off x="6620529" y="447042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8" name="Google Shape;878;p53"/>
          <p:cNvSpPr/>
          <p:nvPr/>
        </p:nvSpPr>
        <p:spPr>
          <a:xfrm flipH="1">
            <a:off x="6607216"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9" name="Google Shape;879;p53"/>
          <p:cNvSpPr/>
          <p:nvPr/>
        </p:nvSpPr>
        <p:spPr>
          <a:xfrm flipH="1">
            <a:off x="6520378"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0" name="Google Shape;880;p53"/>
          <p:cNvSpPr/>
          <p:nvPr/>
        </p:nvSpPr>
        <p:spPr>
          <a:xfrm flipH="1">
            <a:off x="6745687"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1" name="Google Shape;881;p53"/>
          <p:cNvSpPr/>
          <p:nvPr/>
        </p:nvSpPr>
        <p:spPr>
          <a:xfrm flipH="1">
            <a:off x="6477359"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2" name="Google Shape;882;p53"/>
          <p:cNvSpPr/>
          <p:nvPr/>
        </p:nvSpPr>
        <p:spPr>
          <a:xfrm flipH="1">
            <a:off x="6773740"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3" name="Google Shape;883;p53"/>
          <p:cNvSpPr/>
          <p:nvPr/>
        </p:nvSpPr>
        <p:spPr>
          <a:xfrm flipH="1">
            <a:off x="6493200"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4" name="Google Shape;884;p53"/>
          <p:cNvSpPr/>
          <p:nvPr/>
        </p:nvSpPr>
        <p:spPr>
          <a:xfrm flipH="1">
            <a:off x="6408883"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5" name="Google Shape;885;p53"/>
          <p:cNvSpPr/>
          <p:nvPr/>
        </p:nvSpPr>
        <p:spPr>
          <a:xfrm flipH="1">
            <a:off x="6459328"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6" name="Google Shape;886;p53"/>
          <p:cNvSpPr/>
          <p:nvPr/>
        </p:nvSpPr>
        <p:spPr>
          <a:xfrm flipH="1">
            <a:off x="6771106"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7" name="Google Shape;887;p53"/>
          <p:cNvSpPr/>
          <p:nvPr/>
        </p:nvSpPr>
        <p:spPr>
          <a:xfrm flipH="1">
            <a:off x="6811138"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8" name="Google Shape;888;p53"/>
          <p:cNvSpPr/>
          <p:nvPr/>
        </p:nvSpPr>
        <p:spPr>
          <a:xfrm flipH="1">
            <a:off x="6766017"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89" name="Google Shape;889;p53"/>
          <p:cNvCxnSpPr/>
          <p:nvPr/>
        </p:nvCxnSpPr>
        <p:spPr>
          <a:xfrm flipH="1">
            <a:off x="6449142" y="4494816"/>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890" name="Google Shape;890;p53"/>
          <p:cNvCxnSpPr/>
          <p:nvPr/>
        </p:nvCxnSpPr>
        <p:spPr>
          <a:xfrm flipH="1">
            <a:off x="6434969" y="4687192"/>
            <a:ext cx="7400" cy="176219"/>
          </a:xfrm>
          <a:prstGeom prst="straightConnector1">
            <a:avLst/>
          </a:prstGeom>
          <a:noFill/>
          <a:ln w="9525" cap="flat" cmpd="sng">
            <a:solidFill>
              <a:srgbClr val="1CB7E8"/>
            </a:solidFill>
            <a:prstDash val="solid"/>
            <a:round/>
            <a:headEnd type="none" w="sm" len="sm"/>
            <a:tailEnd type="none" w="sm" len="sm"/>
          </a:ln>
        </p:spPr>
      </p:cxnSp>
      <p:sp>
        <p:nvSpPr>
          <p:cNvPr id="891" name="Google Shape;891;p53"/>
          <p:cNvSpPr/>
          <p:nvPr/>
        </p:nvSpPr>
        <p:spPr>
          <a:xfrm flipH="1">
            <a:off x="6434969" y="4674371"/>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2" name="Google Shape;892;p53"/>
          <p:cNvSpPr/>
          <p:nvPr/>
        </p:nvSpPr>
        <p:spPr>
          <a:xfrm flipH="1">
            <a:off x="6418070" y="4873631"/>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3" name="Google Shape;893;p53"/>
          <p:cNvSpPr/>
          <p:nvPr/>
        </p:nvSpPr>
        <p:spPr>
          <a:xfrm flipH="1">
            <a:off x="6455707" y="4483978"/>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4" name="Google Shape;894;p53"/>
          <p:cNvSpPr/>
          <p:nvPr/>
        </p:nvSpPr>
        <p:spPr>
          <a:xfrm rot="13831979" flipH="1">
            <a:off x="6986189" y="4726475"/>
            <a:ext cx="56010" cy="24628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nvGrpSpPr>
          <p:cNvPr id="895" name="Google Shape;895;p53"/>
          <p:cNvGrpSpPr/>
          <p:nvPr/>
        </p:nvGrpSpPr>
        <p:grpSpPr>
          <a:xfrm flipH="1">
            <a:off x="4043002" y="4346444"/>
            <a:ext cx="160771" cy="139090"/>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97" name="Google Shape;897;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98" name="Google Shape;898;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9" name="Google Shape;899;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900" name="Google Shape;900;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388" name="Google Shape;735;p53"/>
          <p:cNvSpPr txBox="1"/>
          <p:nvPr/>
        </p:nvSpPr>
        <p:spPr>
          <a:xfrm flipH="1">
            <a:off x="6974882" y="5472649"/>
            <a:ext cx="123013" cy="25448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endParaRPr dirty="0">
              <a:solidFill>
                <a:schemeClr val="accent5"/>
              </a:solidFill>
              <a:latin typeface="Bahnschrift Light" panose="020B0502040204020203" pitchFamily="34" charset="0"/>
            </a:endParaRPr>
          </a:p>
        </p:txBody>
      </p:sp>
      <p:sp>
        <p:nvSpPr>
          <p:cNvPr id="389" name="Google Shape;735;p53"/>
          <p:cNvSpPr txBox="1"/>
          <p:nvPr/>
        </p:nvSpPr>
        <p:spPr>
          <a:xfrm flipH="1">
            <a:off x="3937785" y="3915063"/>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1</a:t>
            </a:r>
            <a:endParaRPr dirty="0">
              <a:solidFill>
                <a:schemeClr val="accent5"/>
              </a:solidFill>
              <a:latin typeface="Bahnschrift Light" panose="020B0502040204020203" pitchFamily="34" charset="0"/>
            </a:endParaRPr>
          </a:p>
        </p:txBody>
      </p:sp>
      <p:sp>
        <p:nvSpPr>
          <p:cNvPr id="390" name="Google Shape;735;p53"/>
          <p:cNvSpPr txBox="1"/>
          <p:nvPr/>
        </p:nvSpPr>
        <p:spPr>
          <a:xfrm flipH="1">
            <a:off x="5193508" y="3868492"/>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2</a:t>
            </a:r>
            <a:endParaRPr dirty="0">
              <a:solidFill>
                <a:schemeClr val="accent5"/>
              </a:solidFill>
              <a:latin typeface="Bahnschrift Light" panose="020B0502040204020203" pitchFamily="34" charset="0"/>
            </a:endParaRPr>
          </a:p>
        </p:txBody>
      </p:sp>
      <p:sp>
        <p:nvSpPr>
          <p:cNvPr id="391" name="Google Shape;735;p53"/>
          <p:cNvSpPr txBox="1"/>
          <p:nvPr/>
        </p:nvSpPr>
        <p:spPr>
          <a:xfrm flipH="1">
            <a:off x="6413752" y="3868492"/>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3</a:t>
            </a:r>
            <a:endParaRPr dirty="0">
              <a:solidFill>
                <a:schemeClr val="accent5"/>
              </a:solidFill>
              <a:latin typeface="Bahnschrift Light" panose="020B0502040204020203" pitchFamily="34" charset="0"/>
            </a:endParaRPr>
          </a:p>
        </p:txBody>
      </p:sp>
      <p:sp>
        <p:nvSpPr>
          <p:cNvPr id="393" name="Google Shape;735;p53"/>
          <p:cNvSpPr txBox="1"/>
          <p:nvPr/>
        </p:nvSpPr>
        <p:spPr>
          <a:xfrm flipH="1">
            <a:off x="3089439" y="5697565"/>
            <a:ext cx="3667760" cy="254482"/>
          </a:xfrm>
          <a:prstGeom prst="rect">
            <a:avLst/>
          </a:prstGeom>
          <a:noFill/>
          <a:ln>
            <a:noFill/>
          </a:ln>
        </p:spPr>
        <p:txBody>
          <a:bodyPr spcFirstLastPara="1" wrap="square" lIns="0" tIns="0" rIns="0" bIns="0" anchor="ctr" anchorCtr="0">
            <a:noAutofit/>
          </a:bodyPr>
          <a:lstStyle/>
          <a:p>
            <a:pPr lvl="0" algn="ctr"/>
            <a:r>
              <a:rPr lang="en-GB" sz="1200" dirty="0">
                <a:solidFill>
                  <a:schemeClr val="accent5"/>
                </a:solidFill>
                <a:latin typeface="Bahnschrift Light" panose="020B0502040204020203" pitchFamily="34" charset="0"/>
                <a:sym typeface="Arial"/>
              </a:rPr>
              <a:t>Features = </a:t>
            </a:r>
            <a:r>
              <a:rPr lang="en-GB" sz="1200" dirty="0">
                <a:solidFill>
                  <a:schemeClr val="accent5"/>
                </a:solidFill>
                <a:latin typeface="Bahnschrift Light" panose="020B0502040204020203" pitchFamily="34" charset="0"/>
              </a:rPr>
              <a:t>x</a:t>
            </a:r>
            <a:r>
              <a:rPr lang="en-GB" sz="1200" baseline="-25000" dirty="0">
                <a:solidFill>
                  <a:schemeClr val="accent5"/>
                </a:solidFill>
                <a:latin typeface="Bahnschrift Light" panose="020B0502040204020203" pitchFamily="34" charset="0"/>
              </a:rPr>
              <a:t>i </a:t>
            </a:r>
            <a:r>
              <a:rPr lang="en-GB" sz="1200" dirty="0">
                <a:solidFill>
                  <a:schemeClr val="accent5"/>
                </a:solidFill>
                <a:latin typeface="Bahnschrift Light" panose="020B0502040204020203" pitchFamily="34" charset="0"/>
              </a:rPr>
              <a:t>, </a:t>
            </a:r>
            <a:r>
              <a:rPr lang="en-GB" sz="1200" dirty="0" err="1">
                <a:solidFill>
                  <a:schemeClr val="accent5"/>
                </a:solidFill>
                <a:latin typeface="Bahnschrift Light" panose="020B0502040204020203" pitchFamily="34" charset="0"/>
              </a:rPr>
              <a:t>y</a:t>
            </a:r>
            <a:r>
              <a:rPr lang="en-GB" sz="1200" baseline="-25000" dirty="0" err="1">
                <a:solidFill>
                  <a:schemeClr val="accent5"/>
                </a:solidFill>
                <a:latin typeface="Bahnschrift Light" panose="020B0502040204020203" pitchFamily="34" charset="0"/>
              </a:rPr>
              <a:t>i</a:t>
            </a:r>
            <a:r>
              <a:rPr lang="en-GB" sz="1200" dirty="0">
                <a:solidFill>
                  <a:schemeClr val="accent5"/>
                </a:solidFill>
                <a:latin typeface="Bahnschrift Light" panose="020B0502040204020203" pitchFamily="34" charset="0"/>
              </a:rPr>
              <a:t> , </a:t>
            </a:r>
            <a:r>
              <a:rPr lang="en-GB" sz="1200" dirty="0" err="1">
                <a:solidFill>
                  <a:schemeClr val="accent5"/>
                </a:solidFill>
                <a:latin typeface="Bahnschrift Light" panose="020B0502040204020203" pitchFamily="34" charset="0"/>
              </a:rPr>
              <a:t>t</a:t>
            </a:r>
            <a:r>
              <a:rPr lang="en-GB" sz="1200" baseline="-25000" dirty="0" err="1">
                <a:solidFill>
                  <a:schemeClr val="accent5"/>
                </a:solidFill>
                <a:latin typeface="Bahnschrift Light" panose="020B0502040204020203" pitchFamily="34" charset="0"/>
              </a:rPr>
              <a:t>i</a:t>
            </a:r>
            <a:r>
              <a:rPr lang="en-GB" sz="1200" dirty="0">
                <a:solidFill>
                  <a:schemeClr val="accent5"/>
                </a:solidFill>
                <a:latin typeface="Bahnschrift Light" panose="020B0502040204020203" pitchFamily="34" charset="0"/>
              </a:rPr>
              <a:t> , </a:t>
            </a:r>
            <a:r>
              <a:rPr lang="en-GB" sz="1200" dirty="0" err="1">
                <a:solidFill>
                  <a:schemeClr val="accent5"/>
                </a:solidFill>
                <a:latin typeface="Bahnschrift Light" panose="020B0502040204020203" pitchFamily="34" charset="0"/>
              </a:rPr>
              <a:t>i</a:t>
            </a:r>
            <a:r>
              <a:rPr lang="en-GB" sz="1200" dirty="0">
                <a:solidFill>
                  <a:schemeClr val="accent5"/>
                </a:solidFill>
                <a:latin typeface="Bahnschrift Light" panose="020B0502040204020203" pitchFamily="34" charset="0"/>
              </a:rPr>
              <a:t> = body joints</a:t>
            </a:r>
            <a:endParaRPr sz="1200" dirty="0">
              <a:solidFill>
                <a:schemeClr val="accent5"/>
              </a:solidFill>
              <a:latin typeface="Bahnschrift Light" panose="020B0502040204020203" pitchFamily="34" charset="0"/>
            </a:endParaRPr>
          </a:p>
        </p:txBody>
      </p:sp>
      <p:cxnSp>
        <p:nvCxnSpPr>
          <p:cNvPr id="7" name="Straight Arrow Connector 6"/>
          <p:cNvCxnSpPr>
            <a:cxnSpLocks/>
          </p:cNvCxnSpPr>
          <p:nvPr/>
        </p:nvCxnSpPr>
        <p:spPr>
          <a:xfrm>
            <a:off x="2730945" y="5626174"/>
            <a:ext cx="4216044" cy="0"/>
          </a:xfrm>
          <a:prstGeom prst="straightConnector1">
            <a:avLst/>
          </a:prstGeom>
          <a:ln w="6350" cmpd="sng">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99" name="Google Shape;735;p53"/>
          <p:cNvSpPr txBox="1"/>
          <p:nvPr/>
        </p:nvSpPr>
        <p:spPr>
          <a:xfrm flipH="1">
            <a:off x="2920579" y="3920778"/>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0</a:t>
            </a:r>
            <a:endParaRPr dirty="0">
              <a:solidFill>
                <a:schemeClr val="accent5"/>
              </a:solidFill>
              <a:latin typeface="Bahnschrift Light" panose="020B0502040204020203" pitchFamily="34" charset="0"/>
            </a:endParaRPr>
          </a:p>
        </p:txBody>
      </p:sp>
      <p:grpSp>
        <p:nvGrpSpPr>
          <p:cNvPr id="18" name="Group 17"/>
          <p:cNvGrpSpPr/>
          <p:nvPr/>
        </p:nvGrpSpPr>
        <p:grpSpPr>
          <a:xfrm>
            <a:off x="8686800" y="3781294"/>
            <a:ext cx="2859697" cy="2233805"/>
            <a:chOff x="8686800" y="4318000"/>
            <a:chExt cx="2859697" cy="2233805"/>
          </a:xfrm>
        </p:grpSpPr>
        <p:grpSp>
          <p:nvGrpSpPr>
            <p:cNvPr id="177" name="Google Shape;1432;p61"/>
            <p:cNvGrpSpPr/>
            <p:nvPr/>
          </p:nvGrpSpPr>
          <p:grpSpPr>
            <a:xfrm>
              <a:off x="8686800" y="4318000"/>
              <a:ext cx="2265680" cy="2052320"/>
              <a:chOff x="8700377" y="1303627"/>
              <a:chExt cx="693572" cy="626430"/>
            </a:xfrm>
          </p:grpSpPr>
          <p:grpSp>
            <p:nvGrpSpPr>
              <p:cNvPr id="178" name="Google Shape;1433;p61"/>
              <p:cNvGrpSpPr/>
              <p:nvPr/>
            </p:nvGrpSpPr>
            <p:grpSpPr>
              <a:xfrm>
                <a:off x="8901163" y="1303627"/>
                <a:ext cx="492786" cy="503475"/>
                <a:chOff x="9503208" y="1119920"/>
                <a:chExt cx="492786" cy="503475"/>
              </a:xfrm>
            </p:grpSpPr>
            <p:sp>
              <p:nvSpPr>
                <p:cNvPr id="22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9"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5" name="Google Shape;1446;p61"/>
              <p:cNvGrpSpPr/>
              <p:nvPr/>
            </p:nvGrpSpPr>
            <p:grpSpPr>
              <a:xfrm flipH="1">
                <a:off x="8767554" y="1565275"/>
                <a:ext cx="202545" cy="328962"/>
                <a:chOff x="1601163" y="3107069"/>
                <a:chExt cx="491846" cy="798829"/>
              </a:xfrm>
            </p:grpSpPr>
            <p:cxnSp>
              <p:nvCxnSpPr>
                <p:cNvPr id="186"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87"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88"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89"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90"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91"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92"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93"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94"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95"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96"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97"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98"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99"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0"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1"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2"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3"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4"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cxnSp>
          <p:nvCxnSpPr>
            <p:cNvPr id="234" name="Straight Arrow Connector 233"/>
            <p:cNvCxnSpPr/>
            <p:nvPr/>
          </p:nvCxnSpPr>
          <p:spPr>
            <a:xfrm flipV="1">
              <a:off x="9733827" y="5606925"/>
              <a:ext cx="1524000" cy="944880"/>
            </a:xfrm>
            <a:prstGeom prst="straightConnector1">
              <a:avLst/>
            </a:prstGeom>
            <a:ln w="6350" cmpd="sng">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2" name="Google Shape;735;p53"/>
            <p:cNvSpPr txBox="1"/>
            <p:nvPr/>
          </p:nvSpPr>
          <p:spPr>
            <a:xfrm flipH="1">
              <a:off x="11099101" y="5431415"/>
              <a:ext cx="447396" cy="25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t>t</a:t>
              </a: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6297959" y="2823935"/>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822395" y="2818662"/>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GESTURES (Seven CLASSES)</a:t>
            </a:r>
            <a:endParaRPr sz="2340" dirty="0"/>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636" name="Google Shape;2636;p74"/>
          <p:cNvSpPr/>
          <p:nvPr/>
        </p:nvSpPr>
        <p:spPr>
          <a:xfrm rot="-5400000">
            <a:off x="836255" y="145328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822395" y="993081"/>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796533" y="1941552"/>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take_off</a:t>
            </a:r>
            <a:endParaRPr dirty="0">
              <a:latin typeface="Bahnschrift Light" panose="020B0502040204020203" pitchFamily="34" charset="0"/>
            </a:endParaRPr>
          </a:p>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id=1</a:t>
            </a:r>
            <a:endParaRPr dirty="0">
              <a:latin typeface="Bahnschrift Light" panose="020B0502040204020203" pitchFamily="34" charset="0"/>
            </a:endParaRPr>
          </a:p>
        </p:txBody>
      </p:sp>
      <p:cxnSp>
        <p:nvCxnSpPr>
          <p:cNvPr id="2639" name="Google Shape;2639;p74"/>
          <p:cNvCxnSpPr/>
          <p:nvPr/>
        </p:nvCxnSpPr>
        <p:spPr>
          <a:xfrm>
            <a:off x="1951682" y="1865635"/>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925831" y="18750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894946" y="22732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921676" y="2072779"/>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2146002" y="18738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2175262" y="20640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2052039" y="14938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915001" y="22732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2175230" y="22591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2181936" y="22591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913713" y="14967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2202070" y="149680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2221501" y="166467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2075666" y="1496800"/>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877050" y="152707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847658" y="166340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2062640" y="13911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974321" y="1382059"/>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2215153" y="165348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2230771" y="182737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2195987" y="14873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2091403" y="13754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956004" y="13941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898240" y="15135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871472" y="164623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838449" y="18101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2048353" y="14836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2060657" y="18407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2140913" y="18549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932681" y="18584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2180672" y="20503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906754" y="20590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2166031" y="22471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2243958" y="23019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2197336" y="23376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909188" y="22620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872190" y="23291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913891" y="23364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4516288" y="1865635"/>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4490437" y="18750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4459552" y="22732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4486282" y="2072779"/>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710608" y="18738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739868" y="20640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616645" y="14938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4479607" y="22732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739836" y="22591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746542" y="22591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4478319" y="14967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766676" y="131909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800223" y="114123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640272" y="1496800"/>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4449983" y="134816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4446821" y="116363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627246" y="13911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4538927" y="1382059"/>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793875" y="130610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802627" y="112141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760593" y="14873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656009" y="13754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4520610" y="13941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4462846" y="15135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4442059" y="13270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4441557" y="11368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612959" y="14836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625263" y="18407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705519" y="18549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4497287" y="18584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745278" y="20503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4471360" y="20590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730637" y="22471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808564" y="23019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761942" y="23376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4473794" y="22620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4436796" y="23291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4478497" y="23364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822395" y="24789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3265951" y="1865635"/>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3240100" y="18750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3209215" y="22732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3235945" y="2072779"/>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3460271" y="18738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3489531" y="20640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3366308" y="14938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3229270" y="22732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3489499" y="22591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3496205" y="22591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3227982" y="14967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3516339" y="14968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716432" y="14964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3389935" y="1496800"/>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3034917" y="1527071"/>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846956" y="1530628"/>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3376909" y="13911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3288590" y="1382059"/>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696567" y="14966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892192" y="14873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3510256" y="14873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3405672" y="13754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3270273" y="13941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3212509" y="15135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3013843" y="15201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826862" y="15321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3362622" y="14836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3374926" y="18407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3455182" y="18549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3246950" y="18584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3494941" y="20503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3221023" y="20590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3480300" y="22471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3558227" y="23019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3511605" y="23376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3223457" y="22620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3186459" y="23291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3228160" y="23364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3512978" y="1167448"/>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835608" y="1199956"/>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6298094" y="993081"/>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6298094" y="2478981"/>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8544536"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8518685"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8487800"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8514530"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738856"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768116"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644893"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8507855"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768084"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774790"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8506567"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668520"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8355604" y="150167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8219134" y="1610006"/>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655494"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8567175"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684257"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8548858"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8491094"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8334115" y="160246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8202504" y="16913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641207"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653511"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733767"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8525535"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773526"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8499608"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758885"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836812"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790190"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8502042"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8465044"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8506745"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6318528" y="1369504"/>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6379561" y="3213352"/>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6352620" y="1890198"/>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left</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id=4</a:t>
            </a:r>
            <a:endParaRPr>
              <a:latin typeface="Bahnschrift Light" panose="020B0502040204020203" pitchFamily="34" charset="0"/>
            </a:endParaRPr>
          </a:p>
        </p:txBody>
      </p:sp>
      <p:sp>
        <p:nvSpPr>
          <p:cNvPr id="2794" name="Google Shape;2794;p74"/>
          <p:cNvSpPr txBox="1"/>
          <p:nvPr/>
        </p:nvSpPr>
        <p:spPr>
          <a:xfrm>
            <a:off x="6344315" y="3734046"/>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right</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id=5</a:t>
            </a:r>
            <a:endParaRPr>
              <a:latin typeface="Bahnschrift Light" panose="020B0502040204020203" pitchFamily="34" charset="0"/>
            </a:endParaRPr>
          </a:p>
        </p:txBody>
      </p:sp>
      <p:sp>
        <p:nvSpPr>
          <p:cNvPr id="2795" name="Google Shape;2795;p74"/>
          <p:cNvSpPr/>
          <p:nvPr/>
        </p:nvSpPr>
        <p:spPr>
          <a:xfrm flipH="1">
            <a:off x="8150017" y="148231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799620" y="147954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819051" y="1647421"/>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812703" y="163623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828321" y="181011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793537" y="1470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6298094" y="282155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6298094" y="430745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822395" y="467830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2259509" y="5550859"/>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2233658" y="556028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2202773" y="595843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2229503" y="5758003"/>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2453829" y="555908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2483089" y="574928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2359866" y="517911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2222828" y="595843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2483057" y="594436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2489763" y="594436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2221540" y="518202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2509897" y="5182024"/>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2512016" y="5209397"/>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2383493" y="5182024"/>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2086373" y="5212296"/>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2096233" y="5230964"/>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2370467" y="507636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2282148" y="5067283"/>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654822" y="52030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2493261" y="522396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2503814" y="51725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2399230" y="506069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2263831" y="507940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2206067" y="519879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2084099" y="522858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2217230" y="523838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2356180" y="5168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2368484" y="55260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2448740" y="554021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2240508" y="554369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2488499" y="573553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2214581" y="574425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2473858" y="59324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2551785" y="598718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2505163" y="602286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2217015" y="594726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2180017" y="60143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2221718" y="602169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822395" y="616420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4114803" y="5550859"/>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4088952" y="556028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4058067" y="595843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4084797" y="5758003"/>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4309123" y="555908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4338383" y="574928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4215160" y="517911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4078122" y="595843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4338351" y="594436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4345057" y="594436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4076834" y="518202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4365191" y="5182025"/>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4565284" y="5181642"/>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4238787" y="5182024"/>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883769" y="5212295"/>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695808" y="5215852"/>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4225761" y="507636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4137442" y="5067283"/>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4545419" y="518185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741044" y="517256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4359108" y="51725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4254524" y="506069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4119125" y="507940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4061361" y="519879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862695" y="520538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675714" y="521737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4211474" y="5168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4223778" y="55260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4304034" y="554021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4095802" y="554369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4343793" y="573553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4069875" y="574425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4329152" y="59324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4407079" y="598718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4360457" y="602286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4072309" y="594726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4035311" y="60143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4077012" y="602169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6298094" y="468231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6298094" y="616821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7399116"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7373265"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7342380"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7369110"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593436"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622696"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7499473"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7362435"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622664"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629370"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7361147"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7523100"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7510074"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7421755"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7538837"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7403438"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7345674"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7495787"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7508091"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588347"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7380115"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628106"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7354188"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613465"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691392"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644770"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7356622"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7319624"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7361325"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654200" y="5194176"/>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692506" y="5379618"/>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686158" y="53684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711011" y="551683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648117"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7331588"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7302196"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7352778"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7326010"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7292987"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942609" y="5704146"/>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move</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id=2</a:t>
            </a:r>
            <a:endParaRPr>
              <a:latin typeface="Bahnschrift Light" panose="020B0502040204020203" pitchFamily="34" charset="0"/>
            </a:endParaRPr>
          </a:p>
        </p:txBody>
      </p:sp>
      <p:sp>
        <p:nvSpPr>
          <p:cNvPr id="2923" name="Google Shape;2923;p74"/>
          <p:cNvSpPr txBox="1"/>
          <p:nvPr/>
        </p:nvSpPr>
        <p:spPr>
          <a:xfrm>
            <a:off x="6342482" y="5704146"/>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flip</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id=3</a:t>
            </a:r>
            <a:endParaRPr>
              <a:latin typeface="Bahnschrift Light" panose="020B0502040204020203" pitchFamily="34" charset="0"/>
            </a:endParaRPr>
          </a:p>
        </p:txBody>
      </p:sp>
      <p:sp>
        <p:nvSpPr>
          <p:cNvPr id="2924" name="Google Shape;2924;p74"/>
          <p:cNvSpPr/>
          <p:nvPr/>
        </p:nvSpPr>
        <p:spPr>
          <a:xfrm rot="5400000">
            <a:off x="1154361" y="5185863"/>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979916" y="5185863"/>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6453514" y="5134804"/>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8418271"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8392420"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8361535"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8388265"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612591"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641851"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8518628"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8381590"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641819"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648525"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8380302"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8542255"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8529229"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8440910"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8557992"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8422593"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8364829"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8514942"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8527246"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607502"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8399270"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647261"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8373343"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632620"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710547"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663925"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8375777"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8338779"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8380480"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673355" y="5048125"/>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728331" y="4903840"/>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714873" y="503697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749509" y="488350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667272"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8350743"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8321351"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8371933"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8345165"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8312142"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9521728"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9495877"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9464992"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9491722"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716048"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745308"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622085"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9485047"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745276"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751982"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9483759"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645712"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632686"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9544367"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661449"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9526050"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9468286"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618399"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630703"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710959"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9502727"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750718"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9476800"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736077"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814004"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767382"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9479234"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9442236"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9483937"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630543" y="5107563"/>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9485619" y="5070743"/>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606522" y="510103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9464739" y="50622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770729"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9454200"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9424808"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9475390"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9448622"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9415599"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601848"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575997"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10545112"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10571842"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796168"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825428"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702205"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10565167"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825396"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832102"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10563879"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725832"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712806"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624487"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741569"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606170"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10548406"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698519"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710823"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791079"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582847"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830838"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10556920"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816197"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894124"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847502"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10559354"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10522356"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10564057"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741624" y="5194176"/>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658852" y="5344208"/>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731060" y="53255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645665" y="544231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850849"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10534320"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10504928"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10555510"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10528742"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10495719"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739536" y="4989637"/>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8263411" y="4808935"/>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9370871" y="5061074"/>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620848" y="5465887"/>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2500786" y="5164477"/>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857421" y="5176348"/>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1509642" y="1511990"/>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2263629" y="1511992"/>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882318" y="3151528"/>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Narrow" panose="020B0606020202030204" pitchFamily="34" charset="0"/>
                <a:ea typeface="Arial"/>
                <a:cs typeface="Arial"/>
                <a:sym typeface="Arial"/>
              </a:rPr>
              <a:t>LAND</a:t>
            </a:r>
            <a:endParaRPr>
              <a:latin typeface="Arial Narrow" panose="020B0606020202030204" pitchFamily="34" charset="0"/>
            </a:endParaRPr>
          </a:p>
        </p:txBody>
      </p:sp>
      <p:sp>
        <p:nvSpPr>
          <p:cNvPr id="3055" name="Google Shape;3055;p74"/>
          <p:cNvSpPr txBox="1"/>
          <p:nvPr/>
        </p:nvSpPr>
        <p:spPr>
          <a:xfrm>
            <a:off x="765849" y="3776334"/>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land</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id=6</a:t>
            </a:r>
            <a:endParaRPr>
              <a:latin typeface="Bahnschrift Light" panose="020B0502040204020203" pitchFamily="34" charset="0"/>
            </a:endParaRPr>
          </a:p>
        </p:txBody>
      </p:sp>
      <p:cxnSp>
        <p:nvCxnSpPr>
          <p:cNvPr id="3056" name="Google Shape;3056;p74"/>
          <p:cNvCxnSpPr/>
          <p:nvPr/>
        </p:nvCxnSpPr>
        <p:spPr>
          <a:xfrm>
            <a:off x="822395" y="281754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4566229" y="3690099"/>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4540378" y="369952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4509493" y="409767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4536223" y="3897243"/>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760549" y="369832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789809" y="388852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666586" y="331835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4529548" y="409767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789777" y="408360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796483" y="408360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4528260" y="332126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816617" y="332126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836048" y="3489142"/>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690213" y="3321264"/>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4491597" y="3351535"/>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4462205" y="3487873"/>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677187" y="321560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588868" y="3206523"/>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829700" y="347795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845318" y="365183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810534" y="331180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705950" y="319993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4570551" y="321864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4512787" y="333803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4486019" y="347069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4452996" y="3634626"/>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662900" y="330812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675204" y="366525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755460" y="367945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4547228" y="368293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795219" y="387477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4521301" y="388349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780578" y="407166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858505" y="412642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811883" y="416210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4523735" y="408650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4486737" y="41535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4528438" y="416093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992505" y="3690099"/>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966654" y="369952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935769" y="409767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962499" y="3897243"/>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2186825" y="369832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2216085" y="388852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2092862" y="331835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955824" y="409767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2216053" y="408360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2222759" y="408360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954536" y="332126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2242893" y="314355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2276440" y="296570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2116489" y="3321264"/>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926200" y="317262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923038" y="298809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2103463" y="321560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2015144" y="3206523"/>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2270092" y="313057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2278844" y="294588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2236810" y="331180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2132226" y="319993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996827" y="321864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939063" y="333803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918276" y="315152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917774" y="296126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2089176" y="330812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2101480" y="366525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2181736" y="367945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973504" y="368293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2221495" y="387477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947577" y="388349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2206854" y="407166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2284781" y="412642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2238159" y="416210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950011" y="408650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913013" y="41535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954714" y="416093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822395" y="430344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3265951" y="3690099"/>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3240100" y="369952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3209215" y="409767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3235945" y="3897243"/>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3460271" y="369832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3489531" y="388852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3366308" y="331835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3229270" y="409767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3489499" y="408360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3496205" y="408360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3227982" y="332126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3516339" y="3321265"/>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716432" y="3320882"/>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3389935" y="3321264"/>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3034917" y="3351535"/>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846956" y="3355092"/>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3376909" y="321560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3288590" y="3206523"/>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696567" y="332109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892192" y="331180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3510256" y="331180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3405672" y="319993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3270273" y="321864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3212509" y="333803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3013843" y="334462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826862" y="335661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3362622" y="330812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3374926" y="366525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3455182" y="367945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3246950" y="368293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3494941" y="387477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3221023" y="388349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3480300" y="407166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3558227" y="412642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3511605" y="416210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3223457" y="408650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3186459" y="41535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3228160" y="416093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3512978" y="3375805"/>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835608" y="3408313"/>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2268030" y="299556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1555284" y="3000958"/>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7470416"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7444565"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7413680"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7440410"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664736"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693996"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7570773"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7433735"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693964"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700670"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7432447"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720804" y="147140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740235" y="163927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594400"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7395784" y="150167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7366392" y="163800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581374"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7493055"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733887" y="162808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749505" y="180197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714721" y="14619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610137"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7474738"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7416974"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7390206" y="162083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7357183" y="17847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7567087"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579391"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659647"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7451415"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699406"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7425488"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684765"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762692"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716070"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7427922"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7390924"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7432625"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7220904" y="1546362"/>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608440"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582589"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9551704"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578434"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802760"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832020"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708797"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9571759"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831988"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838694"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9570471"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858828" y="1471401"/>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10008121" y="14710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732424"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9377406" y="1501671"/>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9189445" y="1505228"/>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719398"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631079"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988256" y="14712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10183881" y="14619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852745" y="14619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748161"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612762"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9554998"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9356332" y="14947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9169351" y="15067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705111"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717415"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797671"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589439"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837430"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9563512"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822789"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900716"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854094"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9565946"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9528948"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9570649"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804181"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778330"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747445"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774175"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998501"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1027761"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904538"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767500"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1027729"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1034435"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766212"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928165"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615249" y="150167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10478779" y="1610006"/>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915139"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826820"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943902"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808503"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750739"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593760" y="160246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10462149" y="16913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900852"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913156"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993412"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785180"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1033171"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759253"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1018530"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1096457"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1049835"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761687"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724689"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766390"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1059265" y="147954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1078696" y="1647421"/>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1072348" y="163623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1087966" y="181011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1053182" y="1470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9160110" y="154375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10525772" y="1675353"/>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8278125"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8462497"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8485518"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8485486"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8227745"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8231900"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8346665"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8478812"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8202973"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8163955"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8363295"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8220443" y="3230180"/>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8508824" y="326045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668832" y="3368786"/>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8495735"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652714" y="336124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784325" y="34501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8345622" y="32170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8333318"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8253062"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8461294"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8213303"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8487221"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8227944"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8150017"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8196639"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8484787"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8521785"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8480084"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801122" y="324109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8187225" y="323832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8174126" y="3406201"/>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8174126" y="339501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8158508" y="35688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8193292" y="32288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7349012"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7533384"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7556405"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7556373"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7298632"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7302787"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7417552"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7549699"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7273860"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7234842"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7434182"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7262808" y="323018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7249709" y="339805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7291330" y="3230180"/>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579711" y="32604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605975" y="3396789"/>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7249709" y="33868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7234091" y="356075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7268875" y="322072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7566622"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593390" y="33796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626413" y="35435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7316315" y="3108846"/>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7404205"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7323949"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7532181"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7284190"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7558108"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7298831"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7220904"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7267526"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7555674"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592672"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7550971"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706458" y="3305142"/>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9520583"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704955"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727976"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727944"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9470203"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9474358"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589123"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721270"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9445431"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9406413"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605753"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9272717" y="3230181"/>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9139508" y="322979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751282" y="3260451"/>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965421" y="3264008"/>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9304935" y="323000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9109310" y="322072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9440446" y="322072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738193"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936859" y="325354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10123840" y="326552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9462901" y="3230180"/>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9485510" y="3108846"/>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588080" y="32170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575776"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9495520"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703752"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9455761"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729679"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9470402"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9392475"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9439097"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727245"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764243"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722542"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10097391" y="330253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10564511"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748883"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771904"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771872"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10514131"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10518286"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633051"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765198"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10489359"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10450341"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649681"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10506829" y="3230180"/>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795210" y="326045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955218" y="3368786"/>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10529344" y="3108846"/>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782121"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939100" y="336124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1070711" y="34501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632008" y="32170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619704"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10539448"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747680"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10499689"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773607"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10514330"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10436403"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10483025"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771173"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808171"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766470"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10473611" y="323832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10460512" y="3406201"/>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10460512" y="339501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10444894" y="35688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10479678" y="32288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971398" y="3434133"/>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8249836" y="3108846"/>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24" name="Google Shape;2389;p73">
            <a:extLst>
              <a:ext uri="{FF2B5EF4-FFF2-40B4-BE49-F238E27FC236}">
                <a16:creationId xmlns:a16="http://schemas.microsoft.com/office/drawing/2014/main" id="{8ABAF4D6-E321-4876-BA40-3D4186DDA513}"/>
              </a:ext>
            </a:extLst>
          </p:cNvPr>
          <p:cNvSpPr txBox="1"/>
          <p:nvPr/>
        </p:nvSpPr>
        <p:spPr>
          <a:xfrm>
            <a:off x="558801" y="6394928"/>
            <a:ext cx="10934700" cy="294609"/>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2000" dirty="0">
                <a:solidFill>
                  <a:schemeClr val="accent5"/>
                </a:solidFill>
                <a:latin typeface="Bahnschrift Light" panose="020B0502040204020203" pitchFamily="34" charset="0"/>
                <a:ea typeface="Arial"/>
                <a:cs typeface="Arial"/>
                <a:sym typeface="Arial"/>
              </a:rPr>
              <a:t>We classified everything which does not match exactly one of the above gesture as ‘no gesture’.</a:t>
            </a:r>
            <a:endParaRPr sz="3200" dirty="0">
              <a:solidFill>
                <a:schemeClr val="accent5"/>
              </a:solidFill>
              <a:latin typeface="Bahnschrift Light" panose="020B0502040204020203" pitchFamily="34" charset="0"/>
            </a:endParaRPr>
          </a:p>
        </p:txBody>
      </p:sp>
    </p:spTree>
    <p:extLst>
      <p:ext uri="{BB962C8B-B14F-4D97-AF65-F5344CB8AC3E}">
        <p14:creationId xmlns:p14="http://schemas.microsoft.com/office/powerpoint/2010/main" val="48384465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9.jpeg"/></Relationships>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Work_x0020_Stream xmlns="6c79e6ef-b650-4ae2-a3e7-0dc2221587ce">IT</Work_x0020_Stream>
    <Main_x0020_Document xmlns="6c79e6ef-b650-4ae2-a3e7-0dc2221587ce">true</Main_x0020_Docu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BD63474F9A1244CB84D2F6294160423" ma:contentTypeVersion="7" ma:contentTypeDescription="Create a new document." ma:contentTypeScope="" ma:versionID="5a1221ddbc0ba3e3858858679abb180a">
  <xsd:schema xmlns:xsd="http://www.w3.org/2001/XMLSchema" xmlns:xs="http://www.w3.org/2001/XMLSchema" xmlns:p="http://schemas.microsoft.com/office/2006/metadata/properties" xmlns:ns1="http://schemas.microsoft.com/sharepoint/v3" xmlns:ns2="6c79e6ef-b650-4ae2-a3e7-0dc2221587ce" targetNamespace="http://schemas.microsoft.com/office/2006/metadata/properties" ma:root="true" ma:fieldsID="3cf6cfb97e8ba97dedafa0947be48ff6" ns1:_="" ns2:_="">
    <xsd:import namespace="http://schemas.microsoft.com/sharepoint/v3"/>
    <xsd:import namespace="6c79e6ef-b650-4ae2-a3e7-0dc2221587ce"/>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2:Main_x0020_Document" minOccurs="0"/>
                <xsd:element ref="ns2:Work_x0020_Stream"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79e6ef-b650-4ae2-a3e7-0dc222158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ain_x0020_Document" ma:index="12" nillable="true" ma:displayName="Main Document" ma:default="0" ma:internalName="Main_x0020_Document">
      <xsd:simpleType>
        <xsd:restriction base="dms:Boolean"/>
      </xsd:simpleType>
    </xsd:element>
    <xsd:element name="Work_x0020_Stream" ma:index="13" nillable="true" ma:displayName="Workstream" ma:format="Dropdown" ma:internalName="Work_x0020_Stream">
      <xsd:simpleType>
        <xsd:restriction base="dms:Choice">
          <xsd:enumeration value="Project Management"/>
          <xsd:enumeration value="Legal &amp; Regulatory"/>
          <xsd:enumeration value="IT"/>
          <xsd:enumeration value="Operations &amp; Setup"/>
          <xsd:enumeration value="Product Design &amp; Actuarial"/>
        </xsd:restriction>
      </xsd:simpleType>
    </xsd:element>
    <xsd:element name="MediaServiceAutoTags" ma:index="14" nillable="true" ma:displayName="MediaServiceAutoTags"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5A3AD2-4115-41C7-9856-2EE5AE165F38}">
  <ds:schemaRefs>
    <ds:schemaRef ds:uri="http://schemas.microsoft.com/sharepoint/v3"/>
    <ds:schemaRef ds:uri="http://purl.org/dc/terms/"/>
    <ds:schemaRef ds:uri="http://schemas.openxmlformats.org/package/2006/metadata/core-properties"/>
    <ds:schemaRef ds:uri="http://purl.org/dc/dcmitype/"/>
    <ds:schemaRef ds:uri="http://schemas.microsoft.com/office/2006/documentManagement/types"/>
    <ds:schemaRef ds:uri="6c79e6ef-b650-4ae2-a3e7-0dc2221587ce"/>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49702C85-486C-47A6-97E2-EC4DBCFAB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79e6ef-b650-4ae2-a3e7-0dc222158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F74CC0-5B3F-43D6-A413-C310062ABF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2889</Words>
  <Application>Microsoft Office PowerPoint</Application>
  <PresentationFormat>Widescreen</PresentationFormat>
  <Paragraphs>579</Paragraphs>
  <Slides>39</Slides>
  <Notes>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Arial</vt:lpstr>
      <vt:lpstr>Arial Narrow</vt:lpstr>
      <vt:lpstr>Avenir Medium</vt:lpstr>
      <vt:lpstr>Bahnschrift</vt:lpstr>
      <vt:lpstr>Bahnschrift Light</vt:lpstr>
      <vt:lpstr>Calibri</vt:lpstr>
      <vt:lpstr>Candara</vt:lpstr>
      <vt:lpstr>Helvetica</vt:lpstr>
      <vt:lpstr>Helvetica Light</vt:lpstr>
      <vt:lpstr>Helvetica Neue</vt:lpstr>
      <vt:lpstr>Symbol</vt:lpstr>
      <vt:lpstr>Office Theme</vt:lpstr>
      <vt:lpstr>Waveform</vt:lpstr>
      <vt:lpstr>Flying Drones with Gestures</vt:lpstr>
      <vt:lpstr>Agenda</vt:lpstr>
      <vt:lpstr>Agenda</vt:lpstr>
      <vt:lpstr>DRONE STEERING: A USE CASE OF GESTURE RECOGNITION</vt:lpstr>
      <vt:lpstr>GESTURE RECOGNITION USE CASES</vt:lpstr>
      <vt:lpstr>POSTURE (STATIC) </vt:lpstr>
      <vt:lpstr>POSTUREs (Seven Classes)</vt:lpstr>
      <vt:lpstr>GESTURE (DYNAMIC) </vt:lpstr>
      <vt:lpstr>GESTURES (Seven CLASSES)</vt:lpstr>
      <vt:lpstr>POSENET</vt:lpstr>
      <vt:lpstr>POSENET</vt:lpstr>
      <vt:lpstr>POSENET</vt:lpstr>
      <vt:lpstr>Agenda</vt:lpstr>
      <vt:lpstr>We had to overcome several challenges:</vt:lpstr>
      <vt:lpstr>System Components</vt:lpstr>
      <vt:lpstr>Agenda</vt:lpstr>
      <vt:lpstr>Starting WiTh (Static) Postures</vt:lpstr>
      <vt:lpstr>Starting WiTh (Static) Postures</vt:lpstr>
      <vt:lpstr>Labelling</vt:lpstr>
      <vt:lpstr>Data Improvement 1 / 2</vt:lpstr>
      <vt:lpstr>Data Improvement 2 / 2</vt:lpstr>
      <vt:lpstr>Model Selection</vt:lpstr>
      <vt:lpstr>Agenda</vt:lpstr>
      <vt:lpstr>Let us Fly.</vt:lpstr>
      <vt:lpstr>Agenda</vt:lpstr>
      <vt:lpstr>CONCLUSION and PROSPECTS</vt:lpstr>
      <vt:lpstr>Next Steps and PROSPECTS</vt:lpstr>
      <vt:lpstr>Appendix</vt:lpstr>
      <vt:lpstr>Drone Steering: a Use Case for Gesture Recognition</vt:lpstr>
      <vt:lpstr>Postures and Gestures</vt:lpstr>
      <vt:lpstr>PoseNet</vt:lpstr>
      <vt:lpstr>Project Planning</vt:lpstr>
      <vt:lpstr>Drone steering only is a use case of gesture recognition</vt:lpstr>
      <vt:lpstr>Postures vs. Gestures</vt:lpstr>
      <vt:lpstr>Postures</vt:lpstr>
      <vt:lpstr>Gestures</vt:lpstr>
      <vt:lpstr>Gestures Intricacies | Labelling Training Data</vt:lpstr>
      <vt:lpstr>Gestures Intricacies | Handling Errors</vt:lpstr>
      <vt:lpstr>PowerPoint Presentation</vt:lpstr>
    </vt:vector>
  </TitlesOfParts>
  <Company>Tailor Brands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Anastasia Fokina</dc:creator>
  <cp:lastModifiedBy>Christian Wegmann</cp:lastModifiedBy>
  <cp:revision>470</cp:revision>
  <dcterms:created xsi:type="dcterms:W3CDTF">2015-09-17T18:09:51Z</dcterms:created>
  <dcterms:modified xsi:type="dcterms:W3CDTF">2018-12-02T16:27:41Z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0x0101007BD63474F9A1244CB84D2F6294160423</vt:lpwstr>
  </property>
</Properties>
</file>